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73" r:id="rId5"/>
    <p:sldId id="274" r:id="rId6"/>
    <p:sldId id="260" r:id="rId7"/>
    <p:sldId id="261" r:id="rId8"/>
    <p:sldId id="268" r:id="rId9"/>
    <p:sldId id="269" r:id="rId10"/>
    <p:sldId id="276" r:id="rId11"/>
    <p:sldId id="262" r:id="rId12"/>
    <p:sldId id="263" r:id="rId13"/>
    <p:sldId id="272" r:id="rId14"/>
    <p:sldId id="270" r:id="rId15"/>
    <p:sldId id="275" r:id="rId16"/>
    <p:sldId id="266" r:id="rId17"/>
    <p:sldId id="265" r:id="rId18"/>
    <p:sldId id="271"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52" autoAdjust="0"/>
    <p:restoredTop sz="94660"/>
  </p:normalViewPr>
  <p:slideViewPr>
    <p:cSldViewPr>
      <p:cViewPr>
        <p:scale>
          <a:sx n="90" d="100"/>
          <a:sy n="90" d="100"/>
        </p:scale>
        <p:origin x="-19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4A1E11-24B5-4C16-A397-6152C48092CA}" type="doc">
      <dgm:prSet loTypeId="urn:microsoft.com/office/officeart/2005/8/layout/process1" loCatId="process" qsTypeId="urn:microsoft.com/office/officeart/2005/8/quickstyle/simple2" qsCatId="simple" csTypeId="urn:microsoft.com/office/officeart/2005/8/colors/accent1_2" csCatId="accent1" phldr="1"/>
      <dgm:spPr/>
      <dgm:t>
        <a:bodyPr/>
        <a:lstStyle/>
        <a:p>
          <a:endParaRPr lang="en-GB"/>
        </a:p>
      </dgm:t>
    </dgm:pt>
    <dgm:pt modelId="{B2050731-A278-45FE-B341-7B895DB2F2F8}">
      <dgm:prSet phldrT="[Text]" custT="1"/>
      <dgm:spPr/>
      <dgm:t>
        <a:bodyPr/>
        <a:lstStyle/>
        <a:p>
          <a:pPr rtl="0"/>
          <a:r>
            <a:rPr lang="en-GB" sz="1600" dirty="0" smtClean="0"/>
            <a:t>Patient Completes HSCR1/HS200 form and provides document confirming lawfully in the UK</a:t>
          </a:r>
          <a:endParaRPr lang="en-GB" sz="1600" dirty="0"/>
        </a:p>
      </dgm:t>
    </dgm:pt>
    <dgm:pt modelId="{884A9320-7F3E-46B8-81A0-2BF2738F0D35}" type="parTrans" cxnId="{64ABD292-A013-42E1-8702-FAAFEA9D07DE}">
      <dgm:prSet/>
      <dgm:spPr/>
      <dgm:t>
        <a:bodyPr/>
        <a:lstStyle/>
        <a:p>
          <a:endParaRPr lang="en-GB"/>
        </a:p>
      </dgm:t>
    </dgm:pt>
    <dgm:pt modelId="{54423F3A-99D3-4371-B66A-209B07258E33}" type="sibTrans" cxnId="{64ABD292-A013-42E1-8702-FAAFEA9D07DE}">
      <dgm:prSet/>
      <dgm:spPr/>
      <dgm:t>
        <a:bodyPr/>
        <a:lstStyle/>
        <a:p>
          <a:endParaRPr lang="en-GB"/>
        </a:p>
      </dgm:t>
    </dgm:pt>
    <dgm:pt modelId="{824340C6-348A-4EC1-85E8-602CE7652608}">
      <dgm:prSet phldrT="[Text]" custT="1"/>
      <dgm:spPr/>
      <dgm:t>
        <a:bodyPr/>
        <a:lstStyle/>
        <a:p>
          <a:r>
            <a:rPr lang="en-GB" sz="1600" dirty="0" smtClean="0"/>
            <a:t>Practice add info to links and send paperwork to BSO</a:t>
          </a:r>
        </a:p>
        <a:p>
          <a:r>
            <a:rPr lang="en-GB" sz="1600" dirty="0" smtClean="0"/>
            <a:t>BSO Add to NHAIS</a:t>
          </a:r>
          <a:endParaRPr lang="en-GB" sz="1600" dirty="0"/>
        </a:p>
      </dgm:t>
    </dgm:pt>
    <dgm:pt modelId="{438C759C-84AC-4FEC-8DE4-2D08848AE85C}" type="parTrans" cxnId="{55E1DF13-A85D-4032-AAA8-0B0DA731894A}">
      <dgm:prSet/>
      <dgm:spPr/>
      <dgm:t>
        <a:bodyPr/>
        <a:lstStyle/>
        <a:p>
          <a:endParaRPr lang="en-GB"/>
        </a:p>
      </dgm:t>
    </dgm:pt>
    <dgm:pt modelId="{A0480AFB-6052-46B7-8E98-B8F17D24277D}" type="sibTrans" cxnId="{55E1DF13-A85D-4032-AAA8-0B0DA731894A}">
      <dgm:prSet/>
      <dgm:spPr/>
      <dgm:t>
        <a:bodyPr/>
        <a:lstStyle/>
        <a:p>
          <a:endParaRPr lang="en-GB"/>
        </a:p>
      </dgm:t>
    </dgm:pt>
    <dgm:pt modelId="{B13E8C86-B686-42B7-9539-047E8AE45C99}">
      <dgm:prSet phldrT="[Text]" custT="1"/>
      <dgm:spPr/>
      <dgm:t>
        <a:bodyPr/>
        <a:lstStyle/>
        <a:p>
          <a:pPr rtl="0"/>
          <a:r>
            <a:rPr lang="en-GB" sz="1600" dirty="0" smtClean="0"/>
            <a:t>Patient receives a medical card and letter advising of verification work</a:t>
          </a:r>
          <a:endParaRPr lang="en-GB" sz="1600" dirty="0"/>
        </a:p>
      </dgm:t>
    </dgm:pt>
    <dgm:pt modelId="{E859DEAB-AD3A-4BBF-8BA4-B419C72BBCD0}" type="parTrans" cxnId="{F502F0AA-93F2-4203-8E9C-DA911D05CDFE}">
      <dgm:prSet/>
      <dgm:spPr/>
      <dgm:t>
        <a:bodyPr/>
        <a:lstStyle/>
        <a:p>
          <a:endParaRPr lang="en-GB"/>
        </a:p>
      </dgm:t>
    </dgm:pt>
    <dgm:pt modelId="{F1F538E2-6894-4FBA-A3F6-B82FF9EBDBD3}" type="sibTrans" cxnId="{F502F0AA-93F2-4203-8E9C-DA911D05CDFE}">
      <dgm:prSet/>
      <dgm:spPr/>
      <dgm:t>
        <a:bodyPr/>
        <a:lstStyle/>
        <a:p>
          <a:endParaRPr lang="en-GB"/>
        </a:p>
      </dgm:t>
    </dgm:pt>
    <dgm:pt modelId="{C34D624C-213A-455B-85F7-A8E534A8B188}" type="pres">
      <dgm:prSet presAssocID="{5A4A1E11-24B5-4C16-A397-6152C48092CA}" presName="Name0" presStyleCnt="0">
        <dgm:presLayoutVars>
          <dgm:dir/>
          <dgm:resizeHandles val="exact"/>
        </dgm:presLayoutVars>
      </dgm:prSet>
      <dgm:spPr/>
      <dgm:t>
        <a:bodyPr/>
        <a:lstStyle/>
        <a:p>
          <a:endParaRPr lang="en-GB"/>
        </a:p>
      </dgm:t>
    </dgm:pt>
    <dgm:pt modelId="{569FFA33-C4E8-4D3D-82F7-B5DDB6F493E8}" type="pres">
      <dgm:prSet presAssocID="{B2050731-A278-45FE-B341-7B895DB2F2F8}" presName="node" presStyleLbl="node1" presStyleIdx="0" presStyleCnt="3">
        <dgm:presLayoutVars>
          <dgm:bulletEnabled val="1"/>
        </dgm:presLayoutVars>
      </dgm:prSet>
      <dgm:spPr/>
      <dgm:t>
        <a:bodyPr/>
        <a:lstStyle/>
        <a:p>
          <a:endParaRPr lang="en-GB"/>
        </a:p>
      </dgm:t>
    </dgm:pt>
    <dgm:pt modelId="{4304026D-88C4-4D01-AECF-084CD0217348}" type="pres">
      <dgm:prSet presAssocID="{54423F3A-99D3-4371-B66A-209B07258E33}" presName="sibTrans" presStyleLbl="sibTrans2D1" presStyleIdx="0" presStyleCnt="2"/>
      <dgm:spPr/>
      <dgm:t>
        <a:bodyPr/>
        <a:lstStyle/>
        <a:p>
          <a:endParaRPr lang="en-GB"/>
        </a:p>
      </dgm:t>
    </dgm:pt>
    <dgm:pt modelId="{65FAD05F-3BFE-46B4-B116-8B88D83136EC}" type="pres">
      <dgm:prSet presAssocID="{54423F3A-99D3-4371-B66A-209B07258E33}" presName="connectorText" presStyleLbl="sibTrans2D1" presStyleIdx="0" presStyleCnt="2"/>
      <dgm:spPr/>
      <dgm:t>
        <a:bodyPr/>
        <a:lstStyle/>
        <a:p>
          <a:endParaRPr lang="en-GB"/>
        </a:p>
      </dgm:t>
    </dgm:pt>
    <dgm:pt modelId="{A6F0C05A-79D9-40EF-9234-6FA57F1841BE}" type="pres">
      <dgm:prSet presAssocID="{824340C6-348A-4EC1-85E8-602CE7652608}" presName="node" presStyleLbl="node1" presStyleIdx="1" presStyleCnt="3" custLinFactNeighborX="6394" custLinFactNeighborY="1252">
        <dgm:presLayoutVars>
          <dgm:bulletEnabled val="1"/>
        </dgm:presLayoutVars>
      </dgm:prSet>
      <dgm:spPr/>
      <dgm:t>
        <a:bodyPr/>
        <a:lstStyle/>
        <a:p>
          <a:endParaRPr lang="en-GB"/>
        </a:p>
      </dgm:t>
    </dgm:pt>
    <dgm:pt modelId="{613FB3BC-AE74-4FB1-A366-CC9E0BE61E23}" type="pres">
      <dgm:prSet presAssocID="{A0480AFB-6052-46B7-8E98-B8F17D24277D}" presName="sibTrans" presStyleLbl="sibTrans2D1" presStyleIdx="1" presStyleCnt="2"/>
      <dgm:spPr/>
      <dgm:t>
        <a:bodyPr/>
        <a:lstStyle/>
        <a:p>
          <a:endParaRPr lang="en-GB"/>
        </a:p>
      </dgm:t>
    </dgm:pt>
    <dgm:pt modelId="{BF5DF0E5-1A90-4AEB-AEE8-3FA2FF2617BA}" type="pres">
      <dgm:prSet presAssocID="{A0480AFB-6052-46B7-8E98-B8F17D24277D}" presName="connectorText" presStyleLbl="sibTrans2D1" presStyleIdx="1" presStyleCnt="2"/>
      <dgm:spPr/>
      <dgm:t>
        <a:bodyPr/>
        <a:lstStyle/>
        <a:p>
          <a:endParaRPr lang="en-GB"/>
        </a:p>
      </dgm:t>
    </dgm:pt>
    <dgm:pt modelId="{3C7495E5-667F-4CFD-915F-8D296EEBF034}" type="pres">
      <dgm:prSet presAssocID="{B13E8C86-B686-42B7-9539-047E8AE45C99}" presName="node" presStyleLbl="node1" presStyleIdx="2" presStyleCnt="3">
        <dgm:presLayoutVars>
          <dgm:bulletEnabled val="1"/>
        </dgm:presLayoutVars>
      </dgm:prSet>
      <dgm:spPr/>
      <dgm:t>
        <a:bodyPr/>
        <a:lstStyle/>
        <a:p>
          <a:endParaRPr lang="en-GB"/>
        </a:p>
      </dgm:t>
    </dgm:pt>
  </dgm:ptLst>
  <dgm:cxnLst>
    <dgm:cxn modelId="{0E069E0D-8339-4DDE-8842-B0C3DF19F9AC}" type="presOf" srcId="{54423F3A-99D3-4371-B66A-209B07258E33}" destId="{4304026D-88C4-4D01-AECF-084CD0217348}" srcOrd="0" destOrd="0" presId="urn:microsoft.com/office/officeart/2005/8/layout/process1"/>
    <dgm:cxn modelId="{8F460C96-C953-410A-B2AC-B8B70F60CD65}" type="presOf" srcId="{824340C6-348A-4EC1-85E8-602CE7652608}" destId="{A6F0C05A-79D9-40EF-9234-6FA57F1841BE}" srcOrd="0" destOrd="0" presId="urn:microsoft.com/office/officeart/2005/8/layout/process1"/>
    <dgm:cxn modelId="{061C7E68-8599-425C-BF0B-498AC99C4118}" type="presOf" srcId="{B2050731-A278-45FE-B341-7B895DB2F2F8}" destId="{569FFA33-C4E8-4D3D-82F7-B5DDB6F493E8}" srcOrd="0" destOrd="0" presId="urn:microsoft.com/office/officeart/2005/8/layout/process1"/>
    <dgm:cxn modelId="{F502F0AA-93F2-4203-8E9C-DA911D05CDFE}" srcId="{5A4A1E11-24B5-4C16-A397-6152C48092CA}" destId="{B13E8C86-B686-42B7-9539-047E8AE45C99}" srcOrd="2" destOrd="0" parTransId="{E859DEAB-AD3A-4BBF-8BA4-B419C72BBCD0}" sibTransId="{F1F538E2-6894-4FBA-A3F6-B82FF9EBDBD3}"/>
    <dgm:cxn modelId="{64ABD292-A013-42E1-8702-FAAFEA9D07DE}" srcId="{5A4A1E11-24B5-4C16-A397-6152C48092CA}" destId="{B2050731-A278-45FE-B341-7B895DB2F2F8}" srcOrd="0" destOrd="0" parTransId="{884A9320-7F3E-46B8-81A0-2BF2738F0D35}" sibTransId="{54423F3A-99D3-4371-B66A-209B07258E33}"/>
    <dgm:cxn modelId="{D3F27E8F-62BF-4B68-8F6B-A38C1E31B111}" type="presOf" srcId="{5A4A1E11-24B5-4C16-A397-6152C48092CA}" destId="{C34D624C-213A-455B-85F7-A8E534A8B188}" srcOrd="0" destOrd="0" presId="urn:microsoft.com/office/officeart/2005/8/layout/process1"/>
    <dgm:cxn modelId="{D9A09364-D304-43E2-9837-0AEE160FAE97}" type="presOf" srcId="{A0480AFB-6052-46B7-8E98-B8F17D24277D}" destId="{BF5DF0E5-1A90-4AEB-AEE8-3FA2FF2617BA}" srcOrd="1" destOrd="0" presId="urn:microsoft.com/office/officeart/2005/8/layout/process1"/>
    <dgm:cxn modelId="{55E1DF13-A85D-4032-AAA8-0B0DA731894A}" srcId="{5A4A1E11-24B5-4C16-A397-6152C48092CA}" destId="{824340C6-348A-4EC1-85E8-602CE7652608}" srcOrd="1" destOrd="0" parTransId="{438C759C-84AC-4FEC-8DE4-2D08848AE85C}" sibTransId="{A0480AFB-6052-46B7-8E98-B8F17D24277D}"/>
    <dgm:cxn modelId="{1AE76F37-FCDF-49FE-8BEA-5E6B77A6584D}" type="presOf" srcId="{B13E8C86-B686-42B7-9539-047E8AE45C99}" destId="{3C7495E5-667F-4CFD-915F-8D296EEBF034}" srcOrd="0" destOrd="0" presId="urn:microsoft.com/office/officeart/2005/8/layout/process1"/>
    <dgm:cxn modelId="{3553B17C-A544-4ABE-A0AD-0B3F383616A6}" type="presOf" srcId="{54423F3A-99D3-4371-B66A-209B07258E33}" destId="{65FAD05F-3BFE-46B4-B116-8B88D83136EC}" srcOrd="1" destOrd="0" presId="urn:microsoft.com/office/officeart/2005/8/layout/process1"/>
    <dgm:cxn modelId="{1B0C154C-870A-48A6-8A4C-B683D81A0CAF}" type="presOf" srcId="{A0480AFB-6052-46B7-8E98-B8F17D24277D}" destId="{613FB3BC-AE74-4FB1-A366-CC9E0BE61E23}" srcOrd="0" destOrd="0" presId="urn:microsoft.com/office/officeart/2005/8/layout/process1"/>
    <dgm:cxn modelId="{C613FDF8-FF33-4449-BF74-775E28957A69}" type="presParOf" srcId="{C34D624C-213A-455B-85F7-A8E534A8B188}" destId="{569FFA33-C4E8-4D3D-82F7-B5DDB6F493E8}" srcOrd="0" destOrd="0" presId="urn:microsoft.com/office/officeart/2005/8/layout/process1"/>
    <dgm:cxn modelId="{44EFBC6A-8280-4329-A9A5-D9A4D2A84F86}" type="presParOf" srcId="{C34D624C-213A-455B-85F7-A8E534A8B188}" destId="{4304026D-88C4-4D01-AECF-084CD0217348}" srcOrd="1" destOrd="0" presId="urn:microsoft.com/office/officeart/2005/8/layout/process1"/>
    <dgm:cxn modelId="{F2ED5CEA-B8F5-46FB-91B2-B6E32584B99A}" type="presParOf" srcId="{4304026D-88C4-4D01-AECF-084CD0217348}" destId="{65FAD05F-3BFE-46B4-B116-8B88D83136EC}" srcOrd="0" destOrd="0" presId="urn:microsoft.com/office/officeart/2005/8/layout/process1"/>
    <dgm:cxn modelId="{E4DAEAF8-994B-4558-9941-9260778B481E}" type="presParOf" srcId="{C34D624C-213A-455B-85F7-A8E534A8B188}" destId="{A6F0C05A-79D9-40EF-9234-6FA57F1841BE}" srcOrd="2" destOrd="0" presId="urn:microsoft.com/office/officeart/2005/8/layout/process1"/>
    <dgm:cxn modelId="{BA544B84-33A4-48D1-87FF-6E7D9C30C269}" type="presParOf" srcId="{C34D624C-213A-455B-85F7-A8E534A8B188}" destId="{613FB3BC-AE74-4FB1-A366-CC9E0BE61E23}" srcOrd="3" destOrd="0" presId="urn:microsoft.com/office/officeart/2005/8/layout/process1"/>
    <dgm:cxn modelId="{90C4F701-C9A3-470E-A0BB-3BA6EE65330F}" type="presParOf" srcId="{613FB3BC-AE74-4FB1-A366-CC9E0BE61E23}" destId="{BF5DF0E5-1A90-4AEB-AEE8-3FA2FF2617BA}" srcOrd="0" destOrd="0" presId="urn:microsoft.com/office/officeart/2005/8/layout/process1"/>
    <dgm:cxn modelId="{41602DD2-9E85-4D16-9174-F9900D6C8C9A}" type="presParOf" srcId="{C34D624C-213A-455B-85F7-A8E534A8B188}" destId="{3C7495E5-667F-4CFD-915F-8D296EEBF03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5EADA7-59EC-43D6-B848-757AAE80111C}" type="doc">
      <dgm:prSet loTypeId="urn:microsoft.com/office/officeart/2005/8/layout/process1" loCatId="process" qsTypeId="urn:microsoft.com/office/officeart/2005/8/quickstyle/simple1" qsCatId="simple" csTypeId="urn:microsoft.com/office/officeart/2005/8/colors/accent1_2" csCatId="accent1" phldr="1"/>
      <dgm:spPr/>
    </dgm:pt>
    <dgm:pt modelId="{9A4D5E1F-872E-4E5F-A5A2-06348B4B8255}" type="pres">
      <dgm:prSet presAssocID="{AB5EADA7-59EC-43D6-B848-757AAE80111C}" presName="Name0" presStyleCnt="0">
        <dgm:presLayoutVars>
          <dgm:dir/>
          <dgm:resizeHandles val="exact"/>
        </dgm:presLayoutVars>
      </dgm:prSet>
      <dgm:spPr/>
    </dgm:pt>
  </dgm:ptLst>
  <dgm:cxnLst>
    <dgm:cxn modelId="{0522FD7C-21A4-44E5-945C-67EE0A0551AB}" type="presOf" srcId="{AB5EADA7-59EC-43D6-B848-757AAE80111C}" destId="{9A4D5E1F-872E-4E5F-A5A2-06348B4B8255}" srcOrd="0"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D0EE83-F34A-466D-B198-C5970501A96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759572BE-BCB7-4841-8F16-99F61D7CA646}">
      <dgm:prSet phldrT="[Text]" custT="1"/>
      <dgm:spPr/>
      <dgm:t>
        <a:bodyPr/>
        <a:lstStyle/>
        <a:p>
          <a:r>
            <a:rPr lang="en-GB" sz="1600" dirty="0" smtClean="0"/>
            <a:t>12-14 </a:t>
          </a:r>
          <a:r>
            <a:rPr lang="en-GB" sz="1600" dirty="0" err="1" smtClean="0"/>
            <a:t>wks</a:t>
          </a:r>
          <a:r>
            <a:rPr lang="en-GB" sz="1600" dirty="0" smtClean="0"/>
            <a:t> post registration the patient enters verification process</a:t>
          </a:r>
          <a:endParaRPr lang="en-GB" sz="1600" dirty="0"/>
        </a:p>
      </dgm:t>
    </dgm:pt>
    <dgm:pt modelId="{5788C1EB-9650-4EB0-B376-DAB914B6E26B}" type="parTrans" cxnId="{355DCAAA-BACE-4820-A9B5-C08D1A352A9B}">
      <dgm:prSet/>
      <dgm:spPr/>
      <dgm:t>
        <a:bodyPr/>
        <a:lstStyle/>
        <a:p>
          <a:endParaRPr lang="en-GB"/>
        </a:p>
      </dgm:t>
    </dgm:pt>
    <dgm:pt modelId="{78C7D646-B371-4B97-BE3B-765ABC2383DA}" type="sibTrans" cxnId="{355DCAAA-BACE-4820-A9B5-C08D1A352A9B}">
      <dgm:prSet/>
      <dgm:spPr/>
      <dgm:t>
        <a:bodyPr/>
        <a:lstStyle/>
        <a:p>
          <a:endParaRPr lang="en-GB"/>
        </a:p>
      </dgm:t>
    </dgm:pt>
    <dgm:pt modelId="{734FA1F9-BA39-4620-B1D5-AC5E93697802}">
      <dgm:prSet phldrT="[Text]" custT="1"/>
      <dgm:spPr/>
      <dgm:t>
        <a:bodyPr/>
        <a:lstStyle/>
        <a:p>
          <a:r>
            <a:rPr lang="en-GB" sz="1600" dirty="0" smtClean="0"/>
            <a:t>Pt meets threshold of electronic verification</a:t>
          </a:r>
          <a:endParaRPr lang="en-GB" sz="1600" dirty="0"/>
        </a:p>
      </dgm:t>
    </dgm:pt>
    <dgm:pt modelId="{2EEC416F-0DC4-4B03-81FF-B819024E51AD}" type="parTrans" cxnId="{5E32901F-13D1-4BDC-93A9-8062EE888E98}">
      <dgm:prSet/>
      <dgm:spPr/>
      <dgm:t>
        <a:bodyPr/>
        <a:lstStyle/>
        <a:p>
          <a:endParaRPr lang="en-GB"/>
        </a:p>
      </dgm:t>
    </dgm:pt>
    <dgm:pt modelId="{3D35FB7C-53EA-4242-A968-EB74019CDF4A}" type="sibTrans" cxnId="{5E32901F-13D1-4BDC-93A9-8062EE888E98}">
      <dgm:prSet/>
      <dgm:spPr/>
      <dgm:t>
        <a:bodyPr/>
        <a:lstStyle/>
        <a:p>
          <a:endParaRPr lang="en-GB"/>
        </a:p>
      </dgm:t>
    </dgm:pt>
    <dgm:pt modelId="{B787AC97-8FA3-44AE-A27A-B03AE17792A0}">
      <dgm:prSet phldrT="[Text]" custT="1"/>
      <dgm:spPr/>
      <dgm:t>
        <a:bodyPr/>
        <a:lstStyle/>
        <a:p>
          <a:r>
            <a:rPr lang="en-GB" sz="1600" dirty="0" smtClean="0"/>
            <a:t>No further action taken</a:t>
          </a:r>
          <a:endParaRPr lang="en-GB" sz="1600" dirty="0"/>
        </a:p>
      </dgm:t>
    </dgm:pt>
    <dgm:pt modelId="{C88B69A5-3FB2-4048-A6A8-F7FB793EE456}" type="parTrans" cxnId="{FCC0CDDC-D24C-4A9E-B288-88B802C5D236}">
      <dgm:prSet/>
      <dgm:spPr/>
      <dgm:t>
        <a:bodyPr/>
        <a:lstStyle/>
        <a:p>
          <a:endParaRPr lang="en-GB"/>
        </a:p>
      </dgm:t>
    </dgm:pt>
    <dgm:pt modelId="{7363C866-F9D9-4B12-8E36-AB902AFC87FA}" type="sibTrans" cxnId="{FCC0CDDC-D24C-4A9E-B288-88B802C5D236}">
      <dgm:prSet/>
      <dgm:spPr/>
      <dgm:t>
        <a:bodyPr/>
        <a:lstStyle/>
        <a:p>
          <a:endParaRPr lang="en-GB"/>
        </a:p>
      </dgm:t>
    </dgm:pt>
    <dgm:pt modelId="{71C8F3B3-3345-4494-89AA-57A0A304629A}">
      <dgm:prSet phldrT="[Text]" custT="1"/>
      <dgm:spPr/>
      <dgm:t>
        <a:bodyPr/>
        <a:lstStyle/>
        <a:p>
          <a:r>
            <a:rPr lang="en-GB" sz="1600" dirty="0" smtClean="0"/>
            <a:t>Pt does not meet threshold of electronic verification</a:t>
          </a:r>
          <a:endParaRPr lang="en-GB" sz="1600" dirty="0"/>
        </a:p>
      </dgm:t>
    </dgm:pt>
    <dgm:pt modelId="{BDFF7BDF-CA81-4C99-8595-301F07CDD80F}" type="parTrans" cxnId="{CEF80D7A-D260-432C-8B37-112E4B5B3464}">
      <dgm:prSet/>
      <dgm:spPr/>
      <dgm:t>
        <a:bodyPr/>
        <a:lstStyle/>
        <a:p>
          <a:endParaRPr lang="en-GB"/>
        </a:p>
      </dgm:t>
    </dgm:pt>
    <dgm:pt modelId="{0FC40FF0-9F14-4B7A-B6E4-117D0C482A5F}" type="sibTrans" cxnId="{CEF80D7A-D260-432C-8B37-112E4B5B3464}">
      <dgm:prSet/>
      <dgm:spPr/>
      <dgm:t>
        <a:bodyPr/>
        <a:lstStyle/>
        <a:p>
          <a:endParaRPr lang="en-GB"/>
        </a:p>
      </dgm:t>
    </dgm:pt>
    <dgm:pt modelId="{3FDDF618-53A1-484C-8814-F9372846F851}">
      <dgm:prSet phldrT="[Text]" custT="1"/>
      <dgm:spPr/>
      <dgm:t>
        <a:bodyPr/>
        <a:lstStyle/>
        <a:p>
          <a:r>
            <a:rPr lang="en-GB" sz="1600" dirty="0" smtClean="0"/>
            <a:t>Team write to Patient who must complete further form and provide additional documents</a:t>
          </a:r>
          <a:endParaRPr lang="en-GB" sz="1600" dirty="0"/>
        </a:p>
      </dgm:t>
    </dgm:pt>
    <dgm:pt modelId="{49105AF4-D997-480C-B191-A8592C8838A7}" type="parTrans" cxnId="{9EB81461-1CB6-4B20-83D3-D769DACC52BD}">
      <dgm:prSet/>
      <dgm:spPr/>
      <dgm:t>
        <a:bodyPr/>
        <a:lstStyle/>
        <a:p>
          <a:endParaRPr lang="en-GB"/>
        </a:p>
      </dgm:t>
    </dgm:pt>
    <dgm:pt modelId="{8968DC4D-4D74-48A6-BF09-FEA0AD36CB84}" type="sibTrans" cxnId="{9EB81461-1CB6-4B20-83D3-D769DACC52BD}">
      <dgm:prSet/>
      <dgm:spPr/>
      <dgm:t>
        <a:bodyPr/>
        <a:lstStyle/>
        <a:p>
          <a:endParaRPr lang="en-GB"/>
        </a:p>
      </dgm:t>
    </dgm:pt>
    <dgm:pt modelId="{02EDF850-22B7-4DE0-9B62-695745782A74}" type="pres">
      <dgm:prSet presAssocID="{16D0EE83-F34A-466D-B198-C5970501A96A}" presName="diagram" presStyleCnt="0">
        <dgm:presLayoutVars>
          <dgm:chPref val="1"/>
          <dgm:dir/>
          <dgm:animOne val="branch"/>
          <dgm:animLvl val="lvl"/>
          <dgm:resizeHandles val="exact"/>
        </dgm:presLayoutVars>
      </dgm:prSet>
      <dgm:spPr/>
      <dgm:t>
        <a:bodyPr/>
        <a:lstStyle/>
        <a:p>
          <a:endParaRPr lang="en-GB"/>
        </a:p>
      </dgm:t>
    </dgm:pt>
    <dgm:pt modelId="{F4DAE52C-99CD-49EA-B3C5-3AFEF13439BA}" type="pres">
      <dgm:prSet presAssocID="{759572BE-BCB7-4841-8F16-99F61D7CA646}" presName="root1" presStyleCnt="0"/>
      <dgm:spPr/>
    </dgm:pt>
    <dgm:pt modelId="{29EFB4EE-3729-4DF8-B2DD-3F63AA889B0D}" type="pres">
      <dgm:prSet presAssocID="{759572BE-BCB7-4841-8F16-99F61D7CA646}" presName="LevelOneTextNode" presStyleLbl="node0" presStyleIdx="0" presStyleCnt="1">
        <dgm:presLayoutVars>
          <dgm:chPref val="3"/>
        </dgm:presLayoutVars>
      </dgm:prSet>
      <dgm:spPr/>
      <dgm:t>
        <a:bodyPr/>
        <a:lstStyle/>
        <a:p>
          <a:endParaRPr lang="en-GB"/>
        </a:p>
      </dgm:t>
    </dgm:pt>
    <dgm:pt modelId="{39328753-97C4-4D0E-ADCE-D5DE912CEE74}" type="pres">
      <dgm:prSet presAssocID="{759572BE-BCB7-4841-8F16-99F61D7CA646}" presName="level2hierChild" presStyleCnt="0"/>
      <dgm:spPr/>
    </dgm:pt>
    <dgm:pt modelId="{EC361422-6FA1-4B68-8935-8A1A11F273DA}" type="pres">
      <dgm:prSet presAssocID="{2EEC416F-0DC4-4B03-81FF-B819024E51AD}" presName="conn2-1" presStyleLbl="parChTrans1D2" presStyleIdx="0" presStyleCnt="2"/>
      <dgm:spPr/>
      <dgm:t>
        <a:bodyPr/>
        <a:lstStyle/>
        <a:p>
          <a:endParaRPr lang="en-GB"/>
        </a:p>
      </dgm:t>
    </dgm:pt>
    <dgm:pt modelId="{43A32F22-6663-46BF-8A21-CE252A85FB36}" type="pres">
      <dgm:prSet presAssocID="{2EEC416F-0DC4-4B03-81FF-B819024E51AD}" presName="connTx" presStyleLbl="parChTrans1D2" presStyleIdx="0" presStyleCnt="2"/>
      <dgm:spPr/>
      <dgm:t>
        <a:bodyPr/>
        <a:lstStyle/>
        <a:p>
          <a:endParaRPr lang="en-GB"/>
        </a:p>
      </dgm:t>
    </dgm:pt>
    <dgm:pt modelId="{459811FE-DC20-400E-9F61-F93E19BB0D22}" type="pres">
      <dgm:prSet presAssocID="{734FA1F9-BA39-4620-B1D5-AC5E93697802}" presName="root2" presStyleCnt="0"/>
      <dgm:spPr/>
    </dgm:pt>
    <dgm:pt modelId="{E109BC56-3A59-4E09-993A-0EA2C1C0E14F}" type="pres">
      <dgm:prSet presAssocID="{734FA1F9-BA39-4620-B1D5-AC5E93697802}" presName="LevelTwoTextNode" presStyleLbl="node2" presStyleIdx="0" presStyleCnt="2">
        <dgm:presLayoutVars>
          <dgm:chPref val="3"/>
        </dgm:presLayoutVars>
      </dgm:prSet>
      <dgm:spPr/>
      <dgm:t>
        <a:bodyPr/>
        <a:lstStyle/>
        <a:p>
          <a:endParaRPr lang="en-GB"/>
        </a:p>
      </dgm:t>
    </dgm:pt>
    <dgm:pt modelId="{2CEEEDCA-B39D-41E0-9F67-D9055BF3888A}" type="pres">
      <dgm:prSet presAssocID="{734FA1F9-BA39-4620-B1D5-AC5E93697802}" presName="level3hierChild" presStyleCnt="0"/>
      <dgm:spPr/>
    </dgm:pt>
    <dgm:pt modelId="{DC0FA416-026B-497C-BEEE-E07A0C5168D6}" type="pres">
      <dgm:prSet presAssocID="{C88B69A5-3FB2-4048-A6A8-F7FB793EE456}" presName="conn2-1" presStyleLbl="parChTrans1D3" presStyleIdx="0" presStyleCnt="2"/>
      <dgm:spPr/>
      <dgm:t>
        <a:bodyPr/>
        <a:lstStyle/>
        <a:p>
          <a:endParaRPr lang="en-GB"/>
        </a:p>
      </dgm:t>
    </dgm:pt>
    <dgm:pt modelId="{ABB049F7-38A5-4C29-94A3-F8BE42F28BEA}" type="pres">
      <dgm:prSet presAssocID="{C88B69A5-3FB2-4048-A6A8-F7FB793EE456}" presName="connTx" presStyleLbl="parChTrans1D3" presStyleIdx="0" presStyleCnt="2"/>
      <dgm:spPr/>
      <dgm:t>
        <a:bodyPr/>
        <a:lstStyle/>
        <a:p>
          <a:endParaRPr lang="en-GB"/>
        </a:p>
      </dgm:t>
    </dgm:pt>
    <dgm:pt modelId="{FA0D00B1-0EC9-40E3-B60F-9476C60DAE50}" type="pres">
      <dgm:prSet presAssocID="{B787AC97-8FA3-44AE-A27A-B03AE17792A0}" presName="root2" presStyleCnt="0"/>
      <dgm:spPr/>
    </dgm:pt>
    <dgm:pt modelId="{02600CD8-680A-47EA-B390-BE33658C941B}" type="pres">
      <dgm:prSet presAssocID="{B787AC97-8FA3-44AE-A27A-B03AE17792A0}" presName="LevelTwoTextNode" presStyleLbl="node3" presStyleIdx="0" presStyleCnt="2">
        <dgm:presLayoutVars>
          <dgm:chPref val="3"/>
        </dgm:presLayoutVars>
      </dgm:prSet>
      <dgm:spPr/>
      <dgm:t>
        <a:bodyPr/>
        <a:lstStyle/>
        <a:p>
          <a:endParaRPr lang="en-GB"/>
        </a:p>
      </dgm:t>
    </dgm:pt>
    <dgm:pt modelId="{6F81DFDF-A4C3-4A09-BD4E-C1A7E0116D65}" type="pres">
      <dgm:prSet presAssocID="{B787AC97-8FA3-44AE-A27A-B03AE17792A0}" presName="level3hierChild" presStyleCnt="0"/>
      <dgm:spPr/>
    </dgm:pt>
    <dgm:pt modelId="{BE342E30-1529-4D4B-95B5-4DE200A48F1A}" type="pres">
      <dgm:prSet presAssocID="{BDFF7BDF-CA81-4C99-8595-301F07CDD80F}" presName="conn2-1" presStyleLbl="parChTrans1D2" presStyleIdx="1" presStyleCnt="2"/>
      <dgm:spPr/>
      <dgm:t>
        <a:bodyPr/>
        <a:lstStyle/>
        <a:p>
          <a:endParaRPr lang="en-GB"/>
        </a:p>
      </dgm:t>
    </dgm:pt>
    <dgm:pt modelId="{F2C3DABA-4ADA-4477-AD9D-76F97CA58E2A}" type="pres">
      <dgm:prSet presAssocID="{BDFF7BDF-CA81-4C99-8595-301F07CDD80F}" presName="connTx" presStyleLbl="parChTrans1D2" presStyleIdx="1" presStyleCnt="2"/>
      <dgm:spPr/>
      <dgm:t>
        <a:bodyPr/>
        <a:lstStyle/>
        <a:p>
          <a:endParaRPr lang="en-GB"/>
        </a:p>
      </dgm:t>
    </dgm:pt>
    <dgm:pt modelId="{29CBFD8C-FFC1-41FE-AFA7-3B2DFBF3A653}" type="pres">
      <dgm:prSet presAssocID="{71C8F3B3-3345-4494-89AA-57A0A304629A}" presName="root2" presStyleCnt="0"/>
      <dgm:spPr/>
    </dgm:pt>
    <dgm:pt modelId="{708BAC07-646F-4C0F-9859-E2EF82A0FD61}" type="pres">
      <dgm:prSet presAssocID="{71C8F3B3-3345-4494-89AA-57A0A304629A}" presName="LevelTwoTextNode" presStyleLbl="node2" presStyleIdx="1" presStyleCnt="2">
        <dgm:presLayoutVars>
          <dgm:chPref val="3"/>
        </dgm:presLayoutVars>
      </dgm:prSet>
      <dgm:spPr/>
      <dgm:t>
        <a:bodyPr/>
        <a:lstStyle/>
        <a:p>
          <a:endParaRPr lang="en-GB"/>
        </a:p>
      </dgm:t>
    </dgm:pt>
    <dgm:pt modelId="{A122F09F-385D-44D7-B2F5-1CF5E7A7C7E5}" type="pres">
      <dgm:prSet presAssocID="{71C8F3B3-3345-4494-89AA-57A0A304629A}" presName="level3hierChild" presStyleCnt="0"/>
      <dgm:spPr/>
    </dgm:pt>
    <dgm:pt modelId="{1433A655-2358-4333-84E0-DACB2B4E9CD0}" type="pres">
      <dgm:prSet presAssocID="{49105AF4-D997-480C-B191-A8592C8838A7}" presName="conn2-1" presStyleLbl="parChTrans1D3" presStyleIdx="1" presStyleCnt="2"/>
      <dgm:spPr/>
      <dgm:t>
        <a:bodyPr/>
        <a:lstStyle/>
        <a:p>
          <a:endParaRPr lang="en-GB"/>
        </a:p>
      </dgm:t>
    </dgm:pt>
    <dgm:pt modelId="{AD0ED641-C9F6-4881-9FA4-4C4D0AB66CE6}" type="pres">
      <dgm:prSet presAssocID="{49105AF4-D997-480C-B191-A8592C8838A7}" presName="connTx" presStyleLbl="parChTrans1D3" presStyleIdx="1" presStyleCnt="2"/>
      <dgm:spPr/>
      <dgm:t>
        <a:bodyPr/>
        <a:lstStyle/>
        <a:p>
          <a:endParaRPr lang="en-GB"/>
        </a:p>
      </dgm:t>
    </dgm:pt>
    <dgm:pt modelId="{4C0ADC3D-86A2-43AC-87E6-A51AABCAA122}" type="pres">
      <dgm:prSet presAssocID="{3FDDF618-53A1-484C-8814-F9372846F851}" presName="root2" presStyleCnt="0"/>
      <dgm:spPr/>
    </dgm:pt>
    <dgm:pt modelId="{D4E5D5D4-9941-4504-A9E5-1E51E87D22BE}" type="pres">
      <dgm:prSet presAssocID="{3FDDF618-53A1-484C-8814-F9372846F851}" presName="LevelTwoTextNode" presStyleLbl="node3" presStyleIdx="1" presStyleCnt="2">
        <dgm:presLayoutVars>
          <dgm:chPref val="3"/>
        </dgm:presLayoutVars>
      </dgm:prSet>
      <dgm:spPr/>
      <dgm:t>
        <a:bodyPr/>
        <a:lstStyle/>
        <a:p>
          <a:endParaRPr lang="en-GB"/>
        </a:p>
      </dgm:t>
    </dgm:pt>
    <dgm:pt modelId="{9AE58DD7-1996-4EA5-8327-2AC6A50FAE07}" type="pres">
      <dgm:prSet presAssocID="{3FDDF618-53A1-484C-8814-F9372846F851}" presName="level3hierChild" presStyleCnt="0"/>
      <dgm:spPr/>
    </dgm:pt>
  </dgm:ptLst>
  <dgm:cxnLst>
    <dgm:cxn modelId="{73562383-4D08-4DEE-ADCA-8C5E9E11C27E}" type="presOf" srcId="{49105AF4-D997-480C-B191-A8592C8838A7}" destId="{AD0ED641-C9F6-4881-9FA4-4C4D0AB66CE6}" srcOrd="1" destOrd="0" presId="urn:microsoft.com/office/officeart/2005/8/layout/hierarchy2"/>
    <dgm:cxn modelId="{9EB81461-1CB6-4B20-83D3-D769DACC52BD}" srcId="{71C8F3B3-3345-4494-89AA-57A0A304629A}" destId="{3FDDF618-53A1-484C-8814-F9372846F851}" srcOrd="0" destOrd="0" parTransId="{49105AF4-D997-480C-B191-A8592C8838A7}" sibTransId="{8968DC4D-4D74-48A6-BF09-FEA0AD36CB84}"/>
    <dgm:cxn modelId="{0F8B4284-1BCF-4D50-ABC8-20B47E732F0B}" type="presOf" srcId="{49105AF4-D997-480C-B191-A8592C8838A7}" destId="{1433A655-2358-4333-84E0-DACB2B4E9CD0}" srcOrd="0" destOrd="0" presId="urn:microsoft.com/office/officeart/2005/8/layout/hierarchy2"/>
    <dgm:cxn modelId="{5E32901F-13D1-4BDC-93A9-8062EE888E98}" srcId="{759572BE-BCB7-4841-8F16-99F61D7CA646}" destId="{734FA1F9-BA39-4620-B1D5-AC5E93697802}" srcOrd="0" destOrd="0" parTransId="{2EEC416F-0DC4-4B03-81FF-B819024E51AD}" sibTransId="{3D35FB7C-53EA-4242-A968-EB74019CDF4A}"/>
    <dgm:cxn modelId="{11C7E9A0-3D6A-4AC4-831F-3D8A5B6F4B36}" type="presOf" srcId="{BDFF7BDF-CA81-4C99-8595-301F07CDD80F}" destId="{F2C3DABA-4ADA-4477-AD9D-76F97CA58E2A}" srcOrd="1" destOrd="0" presId="urn:microsoft.com/office/officeart/2005/8/layout/hierarchy2"/>
    <dgm:cxn modelId="{3AA27B9F-36F2-4830-A9FC-821C527D10AB}" type="presOf" srcId="{B787AC97-8FA3-44AE-A27A-B03AE17792A0}" destId="{02600CD8-680A-47EA-B390-BE33658C941B}" srcOrd="0" destOrd="0" presId="urn:microsoft.com/office/officeart/2005/8/layout/hierarchy2"/>
    <dgm:cxn modelId="{EF33C406-323E-40B0-B65E-BBEB931A5DD1}" type="presOf" srcId="{2EEC416F-0DC4-4B03-81FF-B819024E51AD}" destId="{EC361422-6FA1-4B68-8935-8A1A11F273DA}" srcOrd="0" destOrd="0" presId="urn:microsoft.com/office/officeart/2005/8/layout/hierarchy2"/>
    <dgm:cxn modelId="{355DCAAA-BACE-4820-A9B5-C08D1A352A9B}" srcId="{16D0EE83-F34A-466D-B198-C5970501A96A}" destId="{759572BE-BCB7-4841-8F16-99F61D7CA646}" srcOrd="0" destOrd="0" parTransId="{5788C1EB-9650-4EB0-B376-DAB914B6E26B}" sibTransId="{78C7D646-B371-4B97-BE3B-765ABC2383DA}"/>
    <dgm:cxn modelId="{82C2E1D6-6C82-4676-937C-ABA1E0E4657C}" type="presOf" srcId="{16D0EE83-F34A-466D-B198-C5970501A96A}" destId="{02EDF850-22B7-4DE0-9B62-695745782A74}" srcOrd="0" destOrd="0" presId="urn:microsoft.com/office/officeart/2005/8/layout/hierarchy2"/>
    <dgm:cxn modelId="{1E7412D9-C57C-41BE-A8F2-8D8C21BF0E1B}" type="presOf" srcId="{2EEC416F-0DC4-4B03-81FF-B819024E51AD}" destId="{43A32F22-6663-46BF-8A21-CE252A85FB36}" srcOrd="1" destOrd="0" presId="urn:microsoft.com/office/officeart/2005/8/layout/hierarchy2"/>
    <dgm:cxn modelId="{A9A50478-1BF5-47D5-ACB7-8E5183814711}" type="presOf" srcId="{759572BE-BCB7-4841-8F16-99F61D7CA646}" destId="{29EFB4EE-3729-4DF8-B2DD-3F63AA889B0D}" srcOrd="0" destOrd="0" presId="urn:microsoft.com/office/officeart/2005/8/layout/hierarchy2"/>
    <dgm:cxn modelId="{FCC0CDDC-D24C-4A9E-B288-88B802C5D236}" srcId="{734FA1F9-BA39-4620-B1D5-AC5E93697802}" destId="{B787AC97-8FA3-44AE-A27A-B03AE17792A0}" srcOrd="0" destOrd="0" parTransId="{C88B69A5-3FB2-4048-A6A8-F7FB793EE456}" sibTransId="{7363C866-F9D9-4B12-8E36-AB902AFC87FA}"/>
    <dgm:cxn modelId="{8AFC7A44-BECE-46B9-A263-C1FB9E8CF573}" type="presOf" srcId="{71C8F3B3-3345-4494-89AA-57A0A304629A}" destId="{708BAC07-646F-4C0F-9859-E2EF82A0FD61}" srcOrd="0" destOrd="0" presId="urn:microsoft.com/office/officeart/2005/8/layout/hierarchy2"/>
    <dgm:cxn modelId="{9EBEADC4-A30C-41D4-BC81-22F79A72CEFF}" type="presOf" srcId="{C88B69A5-3FB2-4048-A6A8-F7FB793EE456}" destId="{DC0FA416-026B-497C-BEEE-E07A0C5168D6}" srcOrd="0" destOrd="0" presId="urn:microsoft.com/office/officeart/2005/8/layout/hierarchy2"/>
    <dgm:cxn modelId="{A49AF796-5B5C-4A64-BC20-BD39FDD438A0}" type="presOf" srcId="{BDFF7BDF-CA81-4C99-8595-301F07CDD80F}" destId="{BE342E30-1529-4D4B-95B5-4DE200A48F1A}" srcOrd="0" destOrd="0" presId="urn:microsoft.com/office/officeart/2005/8/layout/hierarchy2"/>
    <dgm:cxn modelId="{1B594E60-FF12-4685-92A4-6C60DB64B726}" type="presOf" srcId="{734FA1F9-BA39-4620-B1D5-AC5E93697802}" destId="{E109BC56-3A59-4E09-993A-0EA2C1C0E14F}" srcOrd="0" destOrd="0" presId="urn:microsoft.com/office/officeart/2005/8/layout/hierarchy2"/>
    <dgm:cxn modelId="{C6ADBC3B-8CF7-4A42-8E48-ABF74B61B056}" type="presOf" srcId="{3FDDF618-53A1-484C-8814-F9372846F851}" destId="{D4E5D5D4-9941-4504-A9E5-1E51E87D22BE}" srcOrd="0" destOrd="0" presId="urn:microsoft.com/office/officeart/2005/8/layout/hierarchy2"/>
    <dgm:cxn modelId="{03B6FB37-FF50-4046-8EE1-225754C81A95}" type="presOf" srcId="{C88B69A5-3FB2-4048-A6A8-F7FB793EE456}" destId="{ABB049F7-38A5-4C29-94A3-F8BE42F28BEA}" srcOrd="1" destOrd="0" presId="urn:microsoft.com/office/officeart/2005/8/layout/hierarchy2"/>
    <dgm:cxn modelId="{CEF80D7A-D260-432C-8B37-112E4B5B3464}" srcId="{759572BE-BCB7-4841-8F16-99F61D7CA646}" destId="{71C8F3B3-3345-4494-89AA-57A0A304629A}" srcOrd="1" destOrd="0" parTransId="{BDFF7BDF-CA81-4C99-8595-301F07CDD80F}" sibTransId="{0FC40FF0-9F14-4B7A-B6E4-117D0C482A5F}"/>
    <dgm:cxn modelId="{21619ABA-0054-4D92-BF0A-4F44BE016716}" type="presParOf" srcId="{02EDF850-22B7-4DE0-9B62-695745782A74}" destId="{F4DAE52C-99CD-49EA-B3C5-3AFEF13439BA}" srcOrd="0" destOrd="0" presId="urn:microsoft.com/office/officeart/2005/8/layout/hierarchy2"/>
    <dgm:cxn modelId="{4BF2D636-67F7-42E5-8399-68F2F778CC06}" type="presParOf" srcId="{F4DAE52C-99CD-49EA-B3C5-3AFEF13439BA}" destId="{29EFB4EE-3729-4DF8-B2DD-3F63AA889B0D}" srcOrd="0" destOrd="0" presId="urn:microsoft.com/office/officeart/2005/8/layout/hierarchy2"/>
    <dgm:cxn modelId="{9B66BBE1-0739-4BF0-8AA3-A829204047B2}" type="presParOf" srcId="{F4DAE52C-99CD-49EA-B3C5-3AFEF13439BA}" destId="{39328753-97C4-4D0E-ADCE-D5DE912CEE74}" srcOrd="1" destOrd="0" presId="urn:microsoft.com/office/officeart/2005/8/layout/hierarchy2"/>
    <dgm:cxn modelId="{A351C7FE-ECEE-431F-AD73-0DCB6B79B7DC}" type="presParOf" srcId="{39328753-97C4-4D0E-ADCE-D5DE912CEE74}" destId="{EC361422-6FA1-4B68-8935-8A1A11F273DA}" srcOrd="0" destOrd="0" presId="urn:microsoft.com/office/officeart/2005/8/layout/hierarchy2"/>
    <dgm:cxn modelId="{4D36C80D-8B54-461E-AD7A-FBCA669958B1}" type="presParOf" srcId="{EC361422-6FA1-4B68-8935-8A1A11F273DA}" destId="{43A32F22-6663-46BF-8A21-CE252A85FB36}" srcOrd="0" destOrd="0" presId="urn:microsoft.com/office/officeart/2005/8/layout/hierarchy2"/>
    <dgm:cxn modelId="{CEE7FB5F-B8A9-4B73-8678-9D36F0BF1A88}" type="presParOf" srcId="{39328753-97C4-4D0E-ADCE-D5DE912CEE74}" destId="{459811FE-DC20-400E-9F61-F93E19BB0D22}" srcOrd="1" destOrd="0" presId="urn:microsoft.com/office/officeart/2005/8/layout/hierarchy2"/>
    <dgm:cxn modelId="{8FA5CB18-2B6A-412F-87BD-3F0C8733A0A3}" type="presParOf" srcId="{459811FE-DC20-400E-9F61-F93E19BB0D22}" destId="{E109BC56-3A59-4E09-993A-0EA2C1C0E14F}" srcOrd="0" destOrd="0" presId="urn:microsoft.com/office/officeart/2005/8/layout/hierarchy2"/>
    <dgm:cxn modelId="{DE8DCF43-32DB-4C40-B59A-4B5D0AC58961}" type="presParOf" srcId="{459811FE-DC20-400E-9F61-F93E19BB0D22}" destId="{2CEEEDCA-B39D-41E0-9F67-D9055BF3888A}" srcOrd="1" destOrd="0" presId="urn:microsoft.com/office/officeart/2005/8/layout/hierarchy2"/>
    <dgm:cxn modelId="{162EEAB9-DACA-4017-AE0B-DEFAC0ADCAFD}" type="presParOf" srcId="{2CEEEDCA-B39D-41E0-9F67-D9055BF3888A}" destId="{DC0FA416-026B-497C-BEEE-E07A0C5168D6}" srcOrd="0" destOrd="0" presId="urn:microsoft.com/office/officeart/2005/8/layout/hierarchy2"/>
    <dgm:cxn modelId="{882F9817-B608-475A-B6BB-17E7EC01BCC4}" type="presParOf" srcId="{DC0FA416-026B-497C-BEEE-E07A0C5168D6}" destId="{ABB049F7-38A5-4C29-94A3-F8BE42F28BEA}" srcOrd="0" destOrd="0" presId="urn:microsoft.com/office/officeart/2005/8/layout/hierarchy2"/>
    <dgm:cxn modelId="{038E688C-33AA-4051-8EC8-1E106C32ED7D}" type="presParOf" srcId="{2CEEEDCA-B39D-41E0-9F67-D9055BF3888A}" destId="{FA0D00B1-0EC9-40E3-B60F-9476C60DAE50}" srcOrd="1" destOrd="0" presId="urn:microsoft.com/office/officeart/2005/8/layout/hierarchy2"/>
    <dgm:cxn modelId="{BC4C65E2-83D0-40A3-A5A9-48B51F8BB95A}" type="presParOf" srcId="{FA0D00B1-0EC9-40E3-B60F-9476C60DAE50}" destId="{02600CD8-680A-47EA-B390-BE33658C941B}" srcOrd="0" destOrd="0" presId="urn:microsoft.com/office/officeart/2005/8/layout/hierarchy2"/>
    <dgm:cxn modelId="{165AE6D1-2E2C-4944-8BCA-641806E4FD81}" type="presParOf" srcId="{FA0D00B1-0EC9-40E3-B60F-9476C60DAE50}" destId="{6F81DFDF-A4C3-4A09-BD4E-C1A7E0116D65}" srcOrd="1" destOrd="0" presId="urn:microsoft.com/office/officeart/2005/8/layout/hierarchy2"/>
    <dgm:cxn modelId="{D2DE9E9F-BDC8-478E-9103-1FE1CCF65375}" type="presParOf" srcId="{39328753-97C4-4D0E-ADCE-D5DE912CEE74}" destId="{BE342E30-1529-4D4B-95B5-4DE200A48F1A}" srcOrd="2" destOrd="0" presId="urn:microsoft.com/office/officeart/2005/8/layout/hierarchy2"/>
    <dgm:cxn modelId="{73975D93-C8BA-4908-87FC-499E37763029}" type="presParOf" srcId="{BE342E30-1529-4D4B-95B5-4DE200A48F1A}" destId="{F2C3DABA-4ADA-4477-AD9D-76F97CA58E2A}" srcOrd="0" destOrd="0" presId="urn:microsoft.com/office/officeart/2005/8/layout/hierarchy2"/>
    <dgm:cxn modelId="{3815D49B-D4E3-4F33-8CC2-0ABBB4B0F210}" type="presParOf" srcId="{39328753-97C4-4D0E-ADCE-D5DE912CEE74}" destId="{29CBFD8C-FFC1-41FE-AFA7-3B2DFBF3A653}" srcOrd="3" destOrd="0" presId="urn:microsoft.com/office/officeart/2005/8/layout/hierarchy2"/>
    <dgm:cxn modelId="{F82BC4D0-AB37-41D5-84B6-E3267FEEED1B}" type="presParOf" srcId="{29CBFD8C-FFC1-41FE-AFA7-3B2DFBF3A653}" destId="{708BAC07-646F-4C0F-9859-E2EF82A0FD61}" srcOrd="0" destOrd="0" presId="urn:microsoft.com/office/officeart/2005/8/layout/hierarchy2"/>
    <dgm:cxn modelId="{BDCE6EAE-0580-41C1-872E-65523C97A475}" type="presParOf" srcId="{29CBFD8C-FFC1-41FE-AFA7-3B2DFBF3A653}" destId="{A122F09F-385D-44D7-B2F5-1CF5E7A7C7E5}" srcOrd="1" destOrd="0" presId="urn:microsoft.com/office/officeart/2005/8/layout/hierarchy2"/>
    <dgm:cxn modelId="{BC0E4B28-C2F6-48EE-9AEE-D6501AA4D666}" type="presParOf" srcId="{A122F09F-385D-44D7-B2F5-1CF5E7A7C7E5}" destId="{1433A655-2358-4333-84E0-DACB2B4E9CD0}" srcOrd="0" destOrd="0" presId="urn:microsoft.com/office/officeart/2005/8/layout/hierarchy2"/>
    <dgm:cxn modelId="{A03048A7-33D7-4B93-A0A8-EC1478BE3922}" type="presParOf" srcId="{1433A655-2358-4333-84E0-DACB2B4E9CD0}" destId="{AD0ED641-C9F6-4881-9FA4-4C4D0AB66CE6}" srcOrd="0" destOrd="0" presId="urn:microsoft.com/office/officeart/2005/8/layout/hierarchy2"/>
    <dgm:cxn modelId="{405A0302-E8ED-488D-BB9B-92A3DBA5466C}" type="presParOf" srcId="{A122F09F-385D-44D7-B2F5-1CF5E7A7C7E5}" destId="{4C0ADC3D-86A2-43AC-87E6-A51AABCAA122}" srcOrd="1" destOrd="0" presId="urn:microsoft.com/office/officeart/2005/8/layout/hierarchy2"/>
    <dgm:cxn modelId="{B8021616-B52F-4FD9-B485-D316D3C82353}" type="presParOf" srcId="{4C0ADC3D-86A2-43AC-87E6-A51AABCAA122}" destId="{D4E5D5D4-9941-4504-A9E5-1E51E87D22BE}" srcOrd="0" destOrd="0" presId="urn:microsoft.com/office/officeart/2005/8/layout/hierarchy2"/>
    <dgm:cxn modelId="{43E48FDA-ABB4-46E5-A375-0944C806ADE9}" type="presParOf" srcId="{4C0ADC3D-86A2-43AC-87E6-A51AABCAA122}" destId="{9AE58DD7-1996-4EA5-8327-2AC6A50FAE07}" srcOrd="1" destOrd="0" presId="urn:microsoft.com/office/officeart/2005/8/layout/hierarchy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D0EE83-F34A-466D-B198-C5970501A96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759572BE-BCB7-4841-8F16-99F61D7CA646}">
      <dgm:prSet phldrT="[Text]" custT="1"/>
      <dgm:spPr/>
      <dgm:t>
        <a:bodyPr/>
        <a:lstStyle/>
        <a:p>
          <a:r>
            <a:rPr lang="en-GB" sz="1600" dirty="0" smtClean="0"/>
            <a:t>12-14 </a:t>
          </a:r>
          <a:r>
            <a:rPr lang="en-GB" sz="1600" dirty="0" err="1" smtClean="0"/>
            <a:t>wks</a:t>
          </a:r>
          <a:r>
            <a:rPr lang="en-GB" sz="1600" dirty="0" smtClean="0"/>
            <a:t> post registration the patient enters verification process</a:t>
          </a:r>
          <a:endParaRPr lang="en-GB" sz="1600" dirty="0"/>
        </a:p>
      </dgm:t>
    </dgm:pt>
    <dgm:pt modelId="{5788C1EB-9650-4EB0-B376-DAB914B6E26B}" type="parTrans" cxnId="{355DCAAA-BACE-4820-A9B5-C08D1A352A9B}">
      <dgm:prSet/>
      <dgm:spPr/>
      <dgm:t>
        <a:bodyPr/>
        <a:lstStyle/>
        <a:p>
          <a:endParaRPr lang="en-GB"/>
        </a:p>
      </dgm:t>
    </dgm:pt>
    <dgm:pt modelId="{78C7D646-B371-4B97-BE3B-765ABC2383DA}" type="sibTrans" cxnId="{355DCAAA-BACE-4820-A9B5-C08D1A352A9B}">
      <dgm:prSet/>
      <dgm:spPr/>
      <dgm:t>
        <a:bodyPr/>
        <a:lstStyle/>
        <a:p>
          <a:endParaRPr lang="en-GB"/>
        </a:p>
      </dgm:t>
    </dgm:pt>
    <dgm:pt modelId="{734FA1F9-BA39-4620-B1D5-AC5E93697802}">
      <dgm:prSet phldrT="[Text]" custT="1"/>
      <dgm:spPr/>
      <dgm:t>
        <a:bodyPr/>
        <a:lstStyle/>
        <a:p>
          <a:r>
            <a:rPr lang="en-GB" sz="1600" dirty="0" smtClean="0"/>
            <a:t>Pt meets threshold of electronic verification</a:t>
          </a:r>
          <a:endParaRPr lang="en-GB" sz="1600" dirty="0"/>
        </a:p>
      </dgm:t>
    </dgm:pt>
    <dgm:pt modelId="{2EEC416F-0DC4-4B03-81FF-B819024E51AD}" type="parTrans" cxnId="{5E32901F-13D1-4BDC-93A9-8062EE888E98}">
      <dgm:prSet/>
      <dgm:spPr/>
      <dgm:t>
        <a:bodyPr/>
        <a:lstStyle/>
        <a:p>
          <a:endParaRPr lang="en-GB"/>
        </a:p>
      </dgm:t>
    </dgm:pt>
    <dgm:pt modelId="{3D35FB7C-53EA-4242-A968-EB74019CDF4A}" type="sibTrans" cxnId="{5E32901F-13D1-4BDC-93A9-8062EE888E98}">
      <dgm:prSet/>
      <dgm:spPr/>
      <dgm:t>
        <a:bodyPr/>
        <a:lstStyle/>
        <a:p>
          <a:endParaRPr lang="en-GB"/>
        </a:p>
      </dgm:t>
    </dgm:pt>
    <dgm:pt modelId="{B787AC97-8FA3-44AE-A27A-B03AE17792A0}">
      <dgm:prSet phldrT="[Text]" custT="1"/>
      <dgm:spPr/>
      <dgm:t>
        <a:bodyPr/>
        <a:lstStyle/>
        <a:p>
          <a:r>
            <a:rPr lang="en-GB" sz="1600" dirty="0" smtClean="0"/>
            <a:t>No further action taken</a:t>
          </a:r>
          <a:endParaRPr lang="en-GB" sz="1600" dirty="0"/>
        </a:p>
      </dgm:t>
    </dgm:pt>
    <dgm:pt modelId="{C88B69A5-3FB2-4048-A6A8-F7FB793EE456}" type="parTrans" cxnId="{FCC0CDDC-D24C-4A9E-B288-88B802C5D236}">
      <dgm:prSet/>
      <dgm:spPr/>
      <dgm:t>
        <a:bodyPr/>
        <a:lstStyle/>
        <a:p>
          <a:endParaRPr lang="en-GB"/>
        </a:p>
      </dgm:t>
    </dgm:pt>
    <dgm:pt modelId="{7363C866-F9D9-4B12-8E36-AB902AFC87FA}" type="sibTrans" cxnId="{FCC0CDDC-D24C-4A9E-B288-88B802C5D236}">
      <dgm:prSet/>
      <dgm:spPr/>
      <dgm:t>
        <a:bodyPr/>
        <a:lstStyle/>
        <a:p>
          <a:endParaRPr lang="en-GB"/>
        </a:p>
      </dgm:t>
    </dgm:pt>
    <dgm:pt modelId="{71C8F3B3-3345-4494-89AA-57A0A304629A}">
      <dgm:prSet phldrT="[Text]" custT="1"/>
      <dgm:spPr/>
      <dgm:t>
        <a:bodyPr/>
        <a:lstStyle/>
        <a:p>
          <a:r>
            <a:rPr lang="en-GB" sz="1600" dirty="0" smtClean="0"/>
            <a:t>Pt does not meet threshold of electronic verification</a:t>
          </a:r>
          <a:endParaRPr lang="en-GB" sz="1600" dirty="0"/>
        </a:p>
      </dgm:t>
    </dgm:pt>
    <dgm:pt modelId="{BDFF7BDF-CA81-4C99-8595-301F07CDD80F}" type="parTrans" cxnId="{CEF80D7A-D260-432C-8B37-112E4B5B3464}">
      <dgm:prSet/>
      <dgm:spPr/>
      <dgm:t>
        <a:bodyPr/>
        <a:lstStyle/>
        <a:p>
          <a:endParaRPr lang="en-GB"/>
        </a:p>
      </dgm:t>
    </dgm:pt>
    <dgm:pt modelId="{0FC40FF0-9F14-4B7A-B6E4-117D0C482A5F}" type="sibTrans" cxnId="{CEF80D7A-D260-432C-8B37-112E4B5B3464}">
      <dgm:prSet/>
      <dgm:spPr/>
      <dgm:t>
        <a:bodyPr/>
        <a:lstStyle/>
        <a:p>
          <a:endParaRPr lang="en-GB"/>
        </a:p>
      </dgm:t>
    </dgm:pt>
    <dgm:pt modelId="{3FDDF618-53A1-484C-8814-F9372846F851}">
      <dgm:prSet phldrT="[Text]" custT="1"/>
      <dgm:spPr/>
      <dgm:t>
        <a:bodyPr/>
        <a:lstStyle/>
        <a:p>
          <a:r>
            <a:rPr lang="en-GB" sz="1600" dirty="0" smtClean="0"/>
            <a:t>Team write to Patient who must complete further form and provide additional documents</a:t>
          </a:r>
          <a:endParaRPr lang="en-GB" sz="1600" dirty="0"/>
        </a:p>
      </dgm:t>
    </dgm:pt>
    <dgm:pt modelId="{49105AF4-D997-480C-B191-A8592C8838A7}" type="parTrans" cxnId="{9EB81461-1CB6-4B20-83D3-D769DACC52BD}">
      <dgm:prSet/>
      <dgm:spPr/>
      <dgm:t>
        <a:bodyPr/>
        <a:lstStyle/>
        <a:p>
          <a:endParaRPr lang="en-GB"/>
        </a:p>
      </dgm:t>
    </dgm:pt>
    <dgm:pt modelId="{8968DC4D-4D74-48A6-BF09-FEA0AD36CB84}" type="sibTrans" cxnId="{9EB81461-1CB6-4B20-83D3-D769DACC52BD}">
      <dgm:prSet/>
      <dgm:spPr/>
      <dgm:t>
        <a:bodyPr/>
        <a:lstStyle/>
        <a:p>
          <a:endParaRPr lang="en-GB"/>
        </a:p>
      </dgm:t>
    </dgm:pt>
    <dgm:pt modelId="{02EDF850-22B7-4DE0-9B62-695745782A74}" type="pres">
      <dgm:prSet presAssocID="{16D0EE83-F34A-466D-B198-C5970501A96A}" presName="diagram" presStyleCnt="0">
        <dgm:presLayoutVars>
          <dgm:chPref val="1"/>
          <dgm:dir/>
          <dgm:animOne val="branch"/>
          <dgm:animLvl val="lvl"/>
          <dgm:resizeHandles val="exact"/>
        </dgm:presLayoutVars>
      </dgm:prSet>
      <dgm:spPr/>
      <dgm:t>
        <a:bodyPr/>
        <a:lstStyle/>
        <a:p>
          <a:endParaRPr lang="en-GB"/>
        </a:p>
      </dgm:t>
    </dgm:pt>
    <dgm:pt modelId="{F4DAE52C-99CD-49EA-B3C5-3AFEF13439BA}" type="pres">
      <dgm:prSet presAssocID="{759572BE-BCB7-4841-8F16-99F61D7CA646}" presName="root1" presStyleCnt="0"/>
      <dgm:spPr/>
    </dgm:pt>
    <dgm:pt modelId="{29EFB4EE-3729-4DF8-B2DD-3F63AA889B0D}" type="pres">
      <dgm:prSet presAssocID="{759572BE-BCB7-4841-8F16-99F61D7CA646}" presName="LevelOneTextNode" presStyleLbl="node0" presStyleIdx="0" presStyleCnt="1">
        <dgm:presLayoutVars>
          <dgm:chPref val="3"/>
        </dgm:presLayoutVars>
      </dgm:prSet>
      <dgm:spPr/>
      <dgm:t>
        <a:bodyPr/>
        <a:lstStyle/>
        <a:p>
          <a:endParaRPr lang="en-GB"/>
        </a:p>
      </dgm:t>
    </dgm:pt>
    <dgm:pt modelId="{39328753-97C4-4D0E-ADCE-D5DE912CEE74}" type="pres">
      <dgm:prSet presAssocID="{759572BE-BCB7-4841-8F16-99F61D7CA646}" presName="level2hierChild" presStyleCnt="0"/>
      <dgm:spPr/>
    </dgm:pt>
    <dgm:pt modelId="{EC361422-6FA1-4B68-8935-8A1A11F273DA}" type="pres">
      <dgm:prSet presAssocID="{2EEC416F-0DC4-4B03-81FF-B819024E51AD}" presName="conn2-1" presStyleLbl="parChTrans1D2" presStyleIdx="0" presStyleCnt="2"/>
      <dgm:spPr/>
      <dgm:t>
        <a:bodyPr/>
        <a:lstStyle/>
        <a:p>
          <a:endParaRPr lang="en-GB"/>
        </a:p>
      </dgm:t>
    </dgm:pt>
    <dgm:pt modelId="{43A32F22-6663-46BF-8A21-CE252A85FB36}" type="pres">
      <dgm:prSet presAssocID="{2EEC416F-0DC4-4B03-81FF-B819024E51AD}" presName="connTx" presStyleLbl="parChTrans1D2" presStyleIdx="0" presStyleCnt="2"/>
      <dgm:spPr/>
      <dgm:t>
        <a:bodyPr/>
        <a:lstStyle/>
        <a:p>
          <a:endParaRPr lang="en-GB"/>
        </a:p>
      </dgm:t>
    </dgm:pt>
    <dgm:pt modelId="{459811FE-DC20-400E-9F61-F93E19BB0D22}" type="pres">
      <dgm:prSet presAssocID="{734FA1F9-BA39-4620-B1D5-AC5E93697802}" presName="root2" presStyleCnt="0"/>
      <dgm:spPr/>
    </dgm:pt>
    <dgm:pt modelId="{E109BC56-3A59-4E09-993A-0EA2C1C0E14F}" type="pres">
      <dgm:prSet presAssocID="{734FA1F9-BA39-4620-B1D5-AC5E93697802}" presName="LevelTwoTextNode" presStyleLbl="node2" presStyleIdx="0" presStyleCnt="2">
        <dgm:presLayoutVars>
          <dgm:chPref val="3"/>
        </dgm:presLayoutVars>
      </dgm:prSet>
      <dgm:spPr/>
      <dgm:t>
        <a:bodyPr/>
        <a:lstStyle/>
        <a:p>
          <a:endParaRPr lang="en-GB"/>
        </a:p>
      </dgm:t>
    </dgm:pt>
    <dgm:pt modelId="{2CEEEDCA-B39D-41E0-9F67-D9055BF3888A}" type="pres">
      <dgm:prSet presAssocID="{734FA1F9-BA39-4620-B1D5-AC5E93697802}" presName="level3hierChild" presStyleCnt="0"/>
      <dgm:spPr/>
    </dgm:pt>
    <dgm:pt modelId="{DC0FA416-026B-497C-BEEE-E07A0C5168D6}" type="pres">
      <dgm:prSet presAssocID="{C88B69A5-3FB2-4048-A6A8-F7FB793EE456}" presName="conn2-1" presStyleLbl="parChTrans1D3" presStyleIdx="0" presStyleCnt="2"/>
      <dgm:spPr/>
      <dgm:t>
        <a:bodyPr/>
        <a:lstStyle/>
        <a:p>
          <a:endParaRPr lang="en-GB"/>
        </a:p>
      </dgm:t>
    </dgm:pt>
    <dgm:pt modelId="{ABB049F7-38A5-4C29-94A3-F8BE42F28BEA}" type="pres">
      <dgm:prSet presAssocID="{C88B69A5-3FB2-4048-A6A8-F7FB793EE456}" presName="connTx" presStyleLbl="parChTrans1D3" presStyleIdx="0" presStyleCnt="2"/>
      <dgm:spPr/>
      <dgm:t>
        <a:bodyPr/>
        <a:lstStyle/>
        <a:p>
          <a:endParaRPr lang="en-GB"/>
        </a:p>
      </dgm:t>
    </dgm:pt>
    <dgm:pt modelId="{FA0D00B1-0EC9-40E3-B60F-9476C60DAE50}" type="pres">
      <dgm:prSet presAssocID="{B787AC97-8FA3-44AE-A27A-B03AE17792A0}" presName="root2" presStyleCnt="0"/>
      <dgm:spPr/>
    </dgm:pt>
    <dgm:pt modelId="{02600CD8-680A-47EA-B390-BE33658C941B}" type="pres">
      <dgm:prSet presAssocID="{B787AC97-8FA3-44AE-A27A-B03AE17792A0}" presName="LevelTwoTextNode" presStyleLbl="node3" presStyleIdx="0" presStyleCnt="2">
        <dgm:presLayoutVars>
          <dgm:chPref val="3"/>
        </dgm:presLayoutVars>
      </dgm:prSet>
      <dgm:spPr/>
      <dgm:t>
        <a:bodyPr/>
        <a:lstStyle/>
        <a:p>
          <a:endParaRPr lang="en-GB"/>
        </a:p>
      </dgm:t>
    </dgm:pt>
    <dgm:pt modelId="{6F81DFDF-A4C3-4A09-BD4E-C1A7E0116D65}" type="pres">
      <dgm:prSet presAssocID="{B787AC97-8FA3-44AE-A27A-B03AE17792A0}" presName="level3hierChild" presStyleCnt="0"/>
      <dgm:spPr/>
    </dgm:pt>
    <dgm:pt modelId="{BE342E30-1529-4D4B-95B5-4DE200A48F1A}" type="pres">
      <dgm:prSet presAssocID="{BDFF7BDF-CA81-4C99-8595-301F07CDD80F}" presName="conn2-1" presStyleLbl="parChTrans1D2" presStyleIdx="1" presStyleCnt="2"/>
      <dgm:spPr/>
      <dgm:t>
        <a:bodyPr/>
        <a:lstStyle/>
        <a:p>
          <a:endParaRPr lang="en-GB"/>
        </a:p>
      </dgm:t>
    </dgm:pt>
    <dgm:pt modelId="{F2C3DABA-4ADA-4477-AD9D-76F97CA58E2A}" type="pres">
      <dgm:prSet presAssocID="{BDFF7BDF-CA81-4C99-8595-301F07CDD80F}" presName="connTx" presStyleLbl="parChTrans1D2" presStyleIdx="1" presStyleCnt="2"/>
      <dgm:spPr/>
      <dgm:t>
        <a:bodyPr/>
        <a:lstStyle/>
        <a:p>
          <a:endParaRPr lang="en-GB"/>
        </a:p>
      </dgm:t>
    </dgm:pt>
    <dgm:pt modelId="{29CBFD8C-FFC1-41FE-AFA7-3B2DFBF3A653}" type="pres">
      <dgm:prSet presAssocID="{71C8F3B3-3345-4494-89AA-57A0A304629A}" presName="root2" presStyleCnt="0"/>
      <dgm:spPr/>
    </dgm:pt>
    <dgm:pt modelId="{708BAC07-646F-4C0F-9859-E2EF82A0FD61}" type="pres">
      <dgm:prSet presAssocID="{71C8F3B3-3345-4494-89AA-57A0A304629A}" presName="LevelTwoTextNode" presStyleLbl="node2" presStyleIdx="1" presStyleCnt="2">
        <dgm:presLayoutVars>
          <dgm:chPref val="3"/>
        </dgm:presLayoutVars>
      </dgm:prSet>
      <dgm:spPr/>
      <dgm:t>
        <a:bodyPr/>
        <a:lstStyle/>
        <a:p>
          <a:endParaRPr lang="en-GB"/>
        </a:p>
      </dgm:t>
    </dgm:pt>
    <dgm:pt modelId="{A122F09F-385D-44D7-B2F5-1CF5E7A7C7E5}" type="pres">
      <dgm:prSet presAssocID="{71C8F3B3-3345-4494-89AA-57A0A304629A}" presName="level3hierChild" presStyleCnt="0"/>
      <dgm:spPr/>
    </dgm:pt>
    <dgm:pt modelId="{1433A655-2358-4333-84E0-DACB2B4E9CD0}" type="pres">
      <dgm:prSet presAssocID="{49105AF4-D997-480C-B191-A8592C8838A7}" presName="conn2-1" presStyleLbl="parChTrans1D3" presStyleIdx="1" presStyleCnt="2"/>
      <dgm:spPr/>
      <dgm:t>
        <a:bodyPr/>
        <a:lstStyle/>
        <a:p>
          <a:endParaRPr lang="en-GB"/>
        </a:p>
      </dgm:t>
    </dgm:pt>
    <dgm:pt modelId="{AD0ED641-C9F6-4881-9FA4-4C4D0AB66CE6}" type="pres">
      <dgm:prSet presAssocID="{49105AF4-D997-480C-B191-A8592C8838A7}" presName="connTx" presStyleLbl="parChTrans1D3" presStyleIdx="1" presStyleCnt="2"/>
      <dgm:spPr/>
      <dgm:t>
        <a:bodyPr/>
        <a:lstStyle/>
        <a:p>
          <a:endParaRPr lang="en-GB"/>
        </a:p>
      </dgm:t>
    </dgm:pt>
    <dgm:pt modelId="{4C0ADC3D-86A2-43AC-87E6-A51AABCAA122}" type="pres">
      <dgm:prSet presAssocID="{3FDDF618-53A1-484C-8814-F9372846F851}" presName="root2" presStyleCnt="0"/>
      <dgm:spPr/>
    </dgm:pt>
    <dgm:pt modelId="{D4E5D5D4-9941-4504-A9E5-1E51E87D22BE}" type="pres">
      <dgm:prSet presAssocID="{3FDDF618-53A1-484C-8814-F9372846F851}" presName="LevelTwoTextNode" presStyleLbl="node3" presStyleIdx="1" presStyleCnt="2">
        <dgm:presLayoutVars>
          <dgm:chPref val="3"/>
        </dgm:presLayoutVars>
      </dgm:prSet>
      <dgm:spPr/>
      <dgm:t>
        <a:bodyPr/>
        <a:lstStyle/>
        <a:p>
          <a:endParaRPr lang="en-GB"/>
        </a:p>
      </dgm:t>
    </dgm:pt>
    <dgm:pt modelId="{9AE58DD7-1996-4EA5-8327-2AC6A50FAE07}" type="pres">
      <dgm:prSet presAssocID="{3FDDF618-53A1-484C-8814-F9372846F851}" presName="level3hierChild" presStyleCnt="0"/>
      <dgm:spPr/>
    </dgm:pt>
  </dgm:ptLst>
  <dgm:cxnLst>
    <dgm:cxn modelId="{C5311E96-0D46-4F69-9A8E-3267997E745F}" type="presOf" srcId="{16D0EE83-F34A-466D-B198-C5970501A96A}" destId="{02EDF850-22B7-4DE0-9B62-695745782A74}" srcOrd="0" destOrd="0" presId="urn:microsoft.com/office/officeart/2005/8/layout/hierarchy2"/>
    <dgm:cxn modelId="{9EB81461-1CB6-4B20-83D3-D769DACC52BD}" srcId="{71C8F3B3-3345-4494-89AA-57A0A304629A}" destId="{3FDDF618-53A1-484C-8814-F9372846F851}" srcOrd="0" destOrd="0" parTransId="{49105AF4-D997-480C-B191-A8592C8838A7}" sibTransId="{8968DC4D-4D74-48A6-BF09-FEA0AD36CB84}"/>
    <dgm:cxn modelId="{FB9A3021-5465-460B-B294-224359AF9F6D}" type="presOf" srcId="{BDFF7BDF-CA81-4C99-8595-301F07CDD80F}" destId="{BE342E30-1529-4D4B-95B5-4DE200A48F1A}" srcOrd="0" destOrd="0" presId="urn:microsoft.com/office/officeart/2005/8/layout/hierarchy2"/>
    <dgm:cxn modelId="{5E32901F-13D1-4BDC-93A9-8062EE888E98}" srcId="{759572BE-BCB7-4841-8F16-99F61D7CA646}" destId="{734FA1F9-BA39-4620-B1D5-AC5E93697802}" srcOrd="0" destOrd="0" parTransId="{2EEC416F-0DC4-4B03-81FF-B819024E51AD}" sibTransId="{3D35FB7C-53EA-4242-A968-EB74019CDF4A}"/>
    <dgm:cxn modelId="{6FDE731B-89AB-466B-A671-4D5F89B9396D}" type="presOf" srcId="{71C8F3B3-3345-4494-89AA-57A0A304629A}" destId="{708BAC07-646F-4C0F-9859-E2EF82A0FD61}" srcOrd="0" destOrd="0" presId="urn:microsoft.com/office/officeart/2005/8/layout/hierarchy2"/>
    <dgm:cxn modelId="{B4543A9E-CD9A-4098-A57F-385A8849EF90}" type="presOf" srcId="{C88B69A5-3FB2-4048-A6A8-F7FB793EE456}" destId="{DC0FA416-026B-497C-BEEE-E07A0C5168D6}" srcOrd="0" destOrd="0" presId="urn:microsoft.com/office/officeart/2005/8/layout/hierarchy2"/>
    <dgm:cxn modelId="{355DCAAA-BACE-4820-A9B5-C08D1A352A9B}" srcId="{16D0EE83-F34A-466D-B198-C5970501A96A}" destId="{759572BE-BCB7-4841-8F16-99F61D7CA646}" srcOrd="0" destOrd="0" parTransId="{5788C1EB-9650-4EB0-B376-DAB914B6E26B}" sibTransId="{78C7D646-B371-4B97-BE3B-765ABC2383DA}"/>
    <dgm:cxn modelId="{311478E3-922E-418B-93F5-AEBCCE74FCC5}" type="presOf" srcId="{3FDDF618-53A1-484C-8814-F9372846F851}" destId="{D4E5D5D4-9941-4504-A9E5-1E51E87D22BE}" srcOrd="0" destOrd="0" presId="urn:microsoft.com/office/officeart/2005/8/layout/hierarchy2"/>
    <dgm:cxn modelId="{83324B47-CC26-4402-BD3F-AD26F72E0411}" type="presOf" srcId="{C88B69A5-3FB2-4048-A6A8-F7FB793EE456}" destId="{ABB049F7-38A5-4C29-94A3-F8BE42F28BEA}" srcOrd="1" destOrd="0" presId="urn:microsoft.com/office/officeart/2005/8/layout/hierarchy2"/>
    <dgm:cxn modelId="{D6BBA670-1DF7-438D-A6F1-000813053D53}" type="presOf" srcId="{BDFF7BDF-CA81-4C99-8595-301F07CDD80F}" destId="{F2C3DABA-4ADA-4477-AD9D-76F97CA58E2A}" srcOrd="1" destOrd="0" presId="urn:microsoft.com/office/officeart/2005/8/layout/hierarchy2"/>
    <dgm:cxn modelId="{BDD33516-457F-45A7-8FC3-4C2C1678492A}" type="presOf" srcId="{B787AC97-8FA3-44AE-A27A-B03AE17792A0}" destId="{02600CD8-680A-47EA-B390-BE33658C941B}" srcOrd="0" destOrd="0" presId="urn:microsoft.com/office/officeart/2005/8/layout/hierarchy2"/>
    <dgm:cxn modelId="{FCC0CDDC-D24C-4A9E-B288-88B802C5D236}" srcId="{734FA1F9-BA39-4620-B1D5-AC5E93697802}" destId="{B787AC97-8FA3-44AE-A27A-B03AE17792A0}" srcOrd="0" destOrd="0" parTransId="{C88B69A5-3FB2-4048-A6A8-F7FB793EE456}" sibTransId="{7363C866-F9D9-4B12-8E36-AB902AFC87FA}"/>
    <dgm:cxn modelId="{6FFA1D3F-3424-4B29-9BA6-CEA99241E4BB}" type="presOf" srcId="{2EEC416F-0DC4-4B03-81FF-B819024E51AD}" destId="{43A32F22-6663-46BF-8A21-CE252A85FB36}" srcOrd="1" destOrd="0" presId="urn:microsoft.com/office/officeart/2005/8/layout/hierarchy2"/>
    <dgm:cxn modelId="{DD77FF71-1579-4A95-A883-7560E8DE7197}" type="presOf" srcId="{49105AF4-D997-480C-B191-A8592C8838A7}" destId="{1433A655-2358-4333-84E0-DACB2B4E9CD0}" srcOrd="0" destOrd="0" presId="urn:microsoft.com/office/officeart/2005/8/layout/hierarchy2"/>
    <dgm:cxn modelId="{3FB6C9FF-1EA2-4CF4-94D9-100B5A897BEC}" type="presOf" srcId="{734FA1F9-BA39-4620-B1D5-AC5E93697802}" destId="{E109BC56-3A59-4E09-993A-0EA2C1C0E14F}" srcOrd="0" destOrd="0" presId="urn:microsoft.com/office/officeart/2005/8/layout/hierarchy2"/>
    <dgm:cxn modelId="{7F0BD1B6-9727-43D1-9D8F-E6652BDDB0DC}" type="presOf" srcId="{49105AF4-D997-480C-B191-A8592C8838A7}" destId="{AD0ED641-C9F6-4881-9FA4-4C4D0AB66CE6}" srcOrd="1" destOrd="0" presId="urn:microsoft.com/office/officeart/2005/8/layout/hierarchy2"/>
    <dgm:cxn modelId="{AE3A5FBB-7811-401E-9ABC-CCCC2B1095CB}" type="presOf" srcId="{759572BE-BCB7-4841-8F16-99F61D7CA646}" destId="{29EFB4EE-3729-4DF8-B2DD-3F63AA889B0D}" srcOrd="0" destOrd="0" presId="urn:microsoft.com/office/officeart/2005/8/layout/hierarchy2"/>
    <dgm:cxn modelId="{CE925013-5CC2-40EF-89D0-D61768BF362A}" type="presOf" srcId="{2EEC416F-0DC4-4B03-81FF-B819024E51AD}" destId="{EC361422-6FA1-4B68-8935-8A1A11F273DA}" srcOrd="0" destOrd="0" presId="urn:microsoft.com/office/officeart/2005/8/layout/hierarchy2"/>
    <dgm:cxn modelId="{CEF80D7A-D260-432C-8B37-112E4B5B3464}" srcId="{759572BE-BCB7-4841-8F16-99F61D7CA646}" destId="{71C8F3B3-3345-4494-89AA-57A0A304629A}" srcOrd="1" destOrd="0" parTransId="{BDFF7BDF-CA81-4C99-8595-301F07CDD80F}" sibTransId="{0FC40FF0-9F14-4B7A-B6E4-117D0C482A5F}"/>
    <dgm:cxn modelId="{D36F0202-CDF2-40AD-B9D0-5E2DE453B7B7}" type="presParOf" srcId="{02EDF850-22B7-4DE0-9B62-695745782A74}" destId="{F4DAE52C-99CD-49EA-B3C5-3AFEF13439BA}" srcOrd="0" destOrd="0" presId="urn:microsoft.com/office/officeart/2005/8/layout/hierarchy2"/>
    <dgm:cxn modelId="{2BCC68C1-DD8A-4071-A84D-1B79F8C6D207}" type="presParOf" srcId="{F4DAE52C-99CD-49EA-B3C5-3AFEF13439BA}" destId="{29EFB4EE-3729-4DF8-B2DD-3F63AA889B0D}" srcOrd="0" destOrd="0" presId="urn:microsoft.com/office/officeart/2005/8/layout/hierarchy2"/>
    <dgm:cxn modelId="{D1B08F8D-1AB5-4389-A7E7-99919974610E}" type="presParOf" srcId="{F4DAE52C-99CD-49EA-B3C5-3AFEF13439BA}" destId="{39328753-97C4-4D0E-ADCE-D5DE912CEE74}" srcOrd="1" destOrd="0" presId="urn:microsoft.com/office/officeart/2005/8/layout/hierarchy2"/>
    <dgm:cxn modelId="{10103365-8AA2-4E8C-9762-F6C102BB64FD}" type="presParOf" srcId="{39328753-97C4-4D0E-ADCE-D5DE912CEE74}" destId="{EC361422-6FA1-4B68-8935-8A1A11F273DA}" srcOrd="0" destOrd="0" presId="urn:microsoft.com/office/officeart/2005/8/layout/hierarchy2"/>
    <dgm:cxn modelId="{3D229501-A11B-45BF-9EE2-5A6649F09A15}" type="presParOf" srcId="{EC361422-6FA1-4B68-8935-8A1A11F273DA}" destId="{43A32F22-6663-46BF-8A21-CE252A85FB36}" srcOrd="0" destOrd="0" presId="urn:microsoft.com/office/officeart/2005/8/layout/hierarchy2"/>
    <dgm:cxn modelId="{AA631038-B830-42B1-86E2-280BB2B3B1ED}" type="presParOf" srcId="{39328753-97C4-4D0E-ADCE-D5DE912CEE74}" destId="{459811FE-DC20-400E-9F61-F93E19BB0D22}" srcOrd="1" destOrd="0" presId="urn:microsoft.com/office/officeart/2005/8/layout/hierarchy2"/>
    <dgm:cxn modelId="{FCB07468-B424-4537-A402-9A51DAB3528F}" type="presParOf" srcId="{459811FE-DC20-400E-9F61-F93E19BB0D22}" destId="{E109BC56-3A59-4E09-993A-0EA2C1C0E14F}" srcOrd="0" destOrd="0" presId="urn:microsoft.com/office/officeart/2005/8/layout/hierarchy2"/>
    <dgm:cxn modelId="{5E8E33FB-81C0-4296-B058-A8B43134467F}" type="presParOf" srcId="{459811FE-DC20-400E-9F61-F93E19BB0D22}" destId="{2CEEEDCA-B39D-41E0-9F67-D9055BF3888A}" srcOrd="1" destOrd="0" presId="urn:microsoft.com/office/officeart/2005/8/layout/hierarchy2"/>
    <dgm:cxn modelId="{D5007916-01B6-45BF-9D72-E81BF190A31B}" type="presParOf" srcId="{2CEEEDCA-B39D-41E0-9F67-D9055BF3888A}" destId="{DC0FA416-026B-497C-BEEE-E07A0C5168D6}" srcOrd="0" destOrd="0" presId="urn:microsoft.com/office/officeart/2005/8/layout/hierarchy2"/>
    <dgm:cxn modelId="{E1A18BD0-ED69-4F0B-A328-4F24FFCF8B9D}" type="presParOf" srcId="{DC0FA416-026B-497C-BEEE-E07A0C5168D6}" destId="{ABB049F7-38A5-4C29-94A3-F8BE42F28BEA}" srcOrd="0" destOrd="0" presId="urn:microsoft.com/office/officeart/2005/8/layout/hierarchy2"/>
    <dgm:cxn modelId="{5B87AAB7-EC64-4D7A-BDB1-50D3D941AA31}" type="presParOf" srcId="{2CEEEDCA-B39D-41E0-9F67-D9055BF3888A}" destId="{FA0D00B1-0EC9-40E3-B60F-9476C60DAE50}" srcOrd="1" destOrd="0" presId="urn:microsoft.com/office/officeart/2005/8/layout/hierarchy2"/>
    <dgm:cxn modelId="{FAE2FD30-757E-4CF7-A337-91C3EE9827DA}" type="presParOf" srcId="{FA0D00B1-0EC9-40E3-B60F-9476C60DAE50}" destId="{02600CD8-680A-47EA-B390-BE33658C941B}" srcOrd="0" destOrd="0" presId="urn:microsoft.com/office/officeart/2005/8/layout/hierarchy2"/>
    <dgm:cxn modelId="{A3506B85-2974-4481-83F8-54BC912BC9B1}" type="presParOf" srcId="{FA0D00B1-0EC9-40E3-B60F-9476C60DAE50}" destId="{6F81DFDF-A4C3-4A09-BD4E-C1A7E0116D65}" srcOrd="1" destOrd="0" presId="urn:microsoft.com/office/officeart/2005/8/layout/hierarchy2"/>
    <dgm:cxn modelId="{B3288801-D5C3-4698-876E-F35640713535}" type="presParOf" srcId="{39328753-97C4-4D0E-ADCE-D5DE912CEE74}" destId="{BE342E30-1529-4D4B-95B5-4DE200A48F1A}" srcOrd="2" destOrd="0" presId="urn:microsoft.com/office/officeart/2005/8/layout/hierarchy2"/>
    <dgm:cxn modelId="{F52736C7-19E1-48CC-A046-21A57FD417E3}" type="presParOf" srcId="{BE342E30-1529-4D4B-95B5-4DE200A48F1A}" destId="{F2C3DABA-4ADA-4477-AD9D-76F97CA58E2A}" srcOrd="0" destOrd="0" presId="urn:microsoft.com/office/officeart/2005/8/layout/hierarchy2"/>
    <dgm:cxn modelId="{2FC0D6D9-EE8E-43D8-B0B8-1B42FF1D5D57}" type="presParOf" srcId="{39328753-97C4-4D0E-ADCE-D5DE912CEE74}" destId="{29CBFD8C-FFC1-41FE-AFA7-3B2DFBF3A653}" srcOrd="3" destOrd="0" presId="urn:microsoft.com/office/officeart/2005/8/layout/hierarchy2"/>
    <dgm:cxn modelId="{4930810C-A53A-41B7-B098-935E93203B57}" type="presParOf" srcId="{29CBFD8C-FFC1-41FE-AFA7-3B2DFBF3A653}" destId="{708BAC07-646F-4C0F-9859-E2EF82A0FD61}" srcOrd="0" destOrd="0" presId="urn:microsoft.com/office/officeart/2005/8/layout/hierarchy2"/>
    <dgm:cxn modelId="{08CD4162-8151-4970-BFB9-73CAEC012FD1}" type="presParOf" srcId="{29CBFD8C-FFC1-41FE-AFA7-3B2DFBF3A653}" destId="{A122F09F-385D-44D7-B2F5-1CF5E7A7C7E5}" srcOrd="1" destOrd="0" presId="urn:microsoft.com/office/officeart/2005/8/layout/hierarchy2"/>
    <dgm:cxn modelId="{043CBE74-8318-491A-B0BC-A734A9D08F2A}" type="presParOf" srcId="{A122F09F-385D-44D7-B2F5-1CF5E7A7C7E5}" destId="{1433A655-2358-4333-84E0-DACB2B4E9CD0}" srcOrd="0" destOrd="0" presId="urn:microsoft.com/office/officeart/2005/8/layout/hierarchy2"/>
    <dgm:cxn modelId="{703C037D-65F9-489E-8385-EAFBA289F419}" type="presParOf" srcId="{1433A655-2358-4333-84E0-DACB2B4E9CD0}" destId="{AD0ED641-C9F6-4881-9FA4-4C4D0AB66CE6}" srcOrd="0" destOrd="0" presId="urn:microsoft.com/office/officeart/2005/8/layout/hierarchy2"/>
    <dgm:cxn modelId="{324CF607-DB19-47D8-88BF-B52A0D2AB6DB}" type="presParOf" srcId="{A122F09F-385D-44D7-B2F5-1CF5E7A7C7E5}" destId="{4C0ADC3D-86A2-43AC-87E6-A51AABCAA122}" srcOrd="1" destOrd="0" presId="urn:microsoft.com/office/officeart/2005/8/layout/hierarchy2"/>
    <dgm:cxn modelId="{73B7AB7C-8405-4136-AA63-13C26574F4FD}" type="presParOf" srcId="{4C0ADC3D-86A2-43AC-87E6-A51AABCAA122}" destId="{D4E5D5D4-9941-4504-A9E5-1E51E87D22BE}" srcOrd="0" destOrd="0" presId="urn:microsoft.com/office/officeart/2005/8/layout/hierarchy2"/>
    <dgm:cxn modelId="{BFC186B8-D882-449A-AE81-8E25D23FF488}" type="presParOf" srcId="{4C0ADC3D-86A2-43AC-87E6-A51AABCAA122}" destId="{9AE58DD7-1996-4EA5-8327-2AC6A50FAE0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4A1E11-24B5-4C16-A397-6152C48092CA}" type="doc">
      <dgm:prSet loTypeId="urn:microsoft.com/office/officeart/2005/8/layout/process1" loCatId="process" qsTypeId="urn:microsoft.com/office/officeart/2005/8/quickstyle/simple2" qsCatId="simple" csTypeId="urn:microsoft.com/office/officeart/2005/8/colors/accent1_2" csCatId="accent1" phldr="1"/>
      <dgm:spPr/>
      <dgm:t>
        <a:bodyPr/>
        <a:lstStyle/>
        <a:p>
          <a:endParaRPr lang="en-GB"/>
        </a:p>
      </dgm:t>
    </dgm:pt>
    <dgm:pt modelId="{B2050731-A278-45FE-B341-7B895DB2F2F8}">
      <dgm:prSet phldrT="[Text]" custT="1"/>
      <dgm:spPr/>
      <dgm:t>
        <a:bodyPr/>
        <a:lstStyle/>
        <a:p>
          <a:pPr rtl="0"/>
          <a:r>
            <a:rPr lang="en-GB" sz="1600" dirty="0" smtClean="0"/>
            <a:t>Patient Completes HSCR1/HS200 form and provides document confirming lawfully in the UK</a:t>
          </a:r>
          <a:endParaRPr lang="en-GB" sz="1600" dirty="0"/>
        </a:p>
      </dgm:t>
    </dgm:pt>
    <dgm:pt modelId="{884A9320-7F3E-46B8-81A0-2BF2738F0D35}" type="parTrans" cxnId="{64ABD292-A013-42E1-8702-FAAFEA9D07DE}">
      <dgm:prSet/>
      <dgm:spPr/>
      <dgm:t>
        <a:bodyPr/>
        <a:lstStyle/>
        <a:p>
          <a:endParaRPr lang="en-GB"/>
        </a:p>
      </dgm:t>
    </dgm:pt>
    <dgm:pt modelId="{54423F3A-99D3-4371-B66A-209B07258E33}" type="sibTrans" cxnId="{64ABD292-A013-42E1-8702-FAAFEA9D07DE}">
      <dgm:prSet/>
      <dgm:spPr/>
      <dgm:t>
        <a:bodyPr/>
        <a:lstStyle/>
        <a:p>
          <a:endParaRPr lang="en-GB"/>
        </a:p>
      </dgm:t>
    </dgm:pt>
    <dgm:pt modelId="{824340C6-348A-4EC1-85E8-602CE7652608}">
      <dgm:prSet phldrT="[Text]" custT="1"/>
      <dgm:spPr/>
      <dgm:t>
        <a:bodyPr/>
        <a:lstStyle/>
        <a:p>
          <a:r>
            <a:rPr lang="en-GB" sz="1600" dirty="0" smtClean="0"/>
            <a:t>Practice add info to links and send paperwork to BSO</a:t>
          </a:r>
        </a:p>
        <a:p>
          <a:r>
            <a:rPr lang="en-GB" sz="1600" dirty="0" smtClean="0"/>
            <a:t>BSO Add to NHAIS</a:t>
          </a:r>
          <a:endParaRPr lang="en-GB" sz="1600" dirty="0"/>
        </a:p>
      </dgm:t>
    </dgm:pt>
    <dgm:pt modelId="{438C759C-84AC-4FEC-8DE4-2D08848AE85C}" type="parTrans" cxnId="{55E1DF13-A85D-4032-AAA8-0B0DA731894A}">
      <dgm:prSet/>
      <dgm:spPr/>
      <dgm:t>
        <a:bodyPr/>
        <a:lstStyle/>
        <a:p>
          <a:endParaRPr lang="en-GB"/>
        </a:p>
      </dgm:t>
    </dgm:pt>
    <dgm:pt modelId="{A0480AFB-6052-46B7-8E98-B8F17D24277D}" type="sibTrans" cxnId="{55E1DF13-A85D-4032-AAA8-0B0DA731894A}">
      <dgm:prSet/>
      <dgm:spPr/>
      <dgm:t>
        <a:bodyPr/>
        <a:lstStyle/>
        <a:p>
          <a:endParaRPr lang="en-GB"/>
        </a:p>
      </dgm:t>
    </dgm:pt>
    <dgm:pt modelId="{B13E8C86-B686-42B7-9539-047E8AE45C99}">
      <dgm:prSet phldrT="[Text]" custT="1"/>
      <dgm:spPr/>
      <dgm:t>
        <a:bodyPr/>
        <a:lstStyle/>
        <a:p>
          <a:pPr rtl="0"/>
          <a:r>
            <a:rPr lang="en-GB" sz="1600" dirty="0" smtClean="0"/>
            <a:t>Patient receives a medical card and letter advising of verification work</a:t>
          </a:r>
          <a:endParaRPr lang="en-GB" sz="1600" dirty="0"/>
        </a:p>
      </dgm:t>
    </dgm:pt>
    <dgm:pt modelId="{E859DEAB-AD3A-4BBF-8BA4-B419C72BBCD0}" type="parTrans" cxnId="{F502F0AA-93F2-4203-8E9C-DA911D05CDFE}">
      <dgm:prSet/>
      <dgm:spPr/>
      <dgm:t>
        <a:bodyPr/>
        <a:lstStyle/>
        <a:p>
          <a:endParaRPr lang="en-GB"/>
        </a:p>
      </dgm:t>
    </dgm:pt>
    <dgm:pt modelId="{F1F538E2-6894-4FBA-A3F6-B82FF9EBDBD3}" type="sibTrans" cxnId="{F502F0AA-93F2-4203-8E9C-DA911D05CDFE}">
      <dgm:prSet/>
      <dgm:spPr/>
      <dgm:t>
        <a:bodyPr/>
        <a:lstStyle/>
        <a:p>
          <a:endParaRPr lang="en-GB"/>
        </a:p>
      </dgm:t>
    </dgm:pt>
    <dgm:pt modelId="{C34D624C-213A-455B-85F7-A8E534A8B188}" type="pres">
      <dgm:prSet presAssocID="{5A4A1E11-24B5-4C16-A397-6152C48092CA}" presName="Name0" presStyleCnt="0">
        <dgm:presLayoutVars>
          <dgm:dir/>
          <dgm:resizeHandles val="exact"/>
        </dgm:presLayoutVars>
      </dgm:prSet>
      <dgm:spPr/>
      <dgm:t>
        <a:bodyPr/>
        <a:lstStyle/>
        <a:p>
          <a:endParaRPr lang="en-GB"/>
        </a:p>
      </dgm:t>
    </dgm:pt>
    <dgm:pt modelId="{569FFA33-C4E8-4D3D-82F7-B5DDB6F493E8}" type="pres">
      <dgm:prSet presAssocID="{B2050731-A278-45FE-B341-7B895DB2F2F8}" presName="node" presStyleLbl="node1" presStyleIdx="0" presStyleCnt="3">
        <dgm:presLayoutVars>
          <dgm:bulletEnabled val="1"/>
        </dgm:presLayoutVars>
      </dgm:prSet>
      <dgm:spPr/>
      <dgm:t>
        <a:bodyPr/>
        <a:lstStyle/>
        <a:p>
          <a:endParaRPr lang="en-GB"/>
        </a:p>
      </dgm:t>
    </dgm:pt>
    <dgm:pt modelId="{4304026D-88C4-4D01-AECF-084CD0217348}" type="pres">
      <dgm:prSet presAssocID="{54423F3A-99D3-4371-B66A-209B07258E33}" presName="sibTrans" presStyleLbl="sibTrans2D1" presStyleIdx="0" presStyleCnt="2"/>
      <dgm:spPr/>
      <dgm:t>
        <a:bodyPr/>
        <a:lstStyle/>
        <a:p>
          <a:endParaRPr lang="en-GB"/>
        </a:p>
      </dgm:t>
    </dgm:pt>
    <dgm:pt modelId="{65FAD05F-3BFE-46B4-B116-8B88D83136EC}" type="pres">
      <dgm:prSet presAssocID="{54423F3A-99D3-4371-B66A-209B07258E33}" presName="connectorText" presStyleLbl="sibTrans2D1" presStyleIdx="0" presStyleCnt="2"/>
      <dgm:spPr/>
      <dgm:t>
        <a:bodyPr/>
        <a:lstStyle/>
        <a:p>
          <a:endParaRPr lang="en-GB"/>
        </a:p>
      </dgm:t>
    </dgm:pt>
    <dgm:pt modelId="{A6F0C05A-79D9-40EF-9234-6FA57F1841BE}" type="pres">
      <dgm:prSet presAssocID="{824340C6-348A-4EC1-85E8-602CE7652608}" presName="node" presStyleLbl="node1" presStyleIdx="1" presStyleCnt="3" custLinFactNeighborX="6394" custLinFactNeighborY="1252">
        <dgm:presLayoutVars>
          <dgm:bulletEnabled val="1"/>
        </dgm:presLayoutVars>
      </dgm:prSet>
      <dgm:spPr/>
      <dgm:t>
        <a:bodyPr/>
        <a:lstStyle/>
        <a:p>
          <a:endParaRPr lang="en-GB"/>
        </a:p>
      </dgm:t>
    </dgm:pt>
    <dgm:pt modelId="{613FB3BC-AE74-4FB1-A366-CC9E0BE61E23}" type="pres">
      <dgm:prSet presAssocID="{A0480AFB-6052-46B7-8E98-B8F17D24277D}" presName="sibTrans" presStyleLbl="sibTrans2D1" presStyleIdx="1" presStyleCnt="2"/>
      <dgm:spPr/>
      <dgm:t>
        <a:bodyPr/>
        <a:lstStyle/>
        <a:p>
          <a:endParaRPr lang="en-GB"/>
        </a:p>
      </dgm:t>
    </dgm:pt>
    <dgm:pt modelId="{BF5DF0E5-1A90-4AEB-AEE8-3FA2FF2617BA}" type="pres">
      <dgm:prSet presAssocID="{A0480AFB-6052-46B7-8E98-B8F17D24277D}" presName="connectorText" presStyleLbl="sibTrans2D1" presStyleIdx="1" presStyleCnt="2"/>
      <dgm:spPr/>
      <dgm:t>
        <a:bodyPr/>
        <a:lstStyle/>
        <a:p>
          <a:endParaRPr lang="en-GB"/>
        </a:p>
      </dgm:t>
    </dgm:pt>
    <dgm:pt modelId="{3C7495E5-667F-4CFD-915F-8D296EEBF034}" type="pres">
      <dgm:prSet presAssocID="{B13E8C86-B686-42B7-9539-047E8AE45C99}" presName="node" presStyleLbl="node1" presStyleIdx="2" presStyleCnt="3">
        <dgm:presLayoutVars>
          <dgm:bulletEnabled val="1"/>
        </dgm:presLayoutVars>
      </dgm:prSet>
      <dgm:spPr/>
      <dgm:t>
        <a:bodyPr/>
        <a:lstStyle/>
        <a:p>
          <a:endParaRPr lang="en-GB"/>
        </a:p>
      </dgm:t>
    </dgm:pt>
  </dgm:ptLst>
  <dgm:cxnLst>
    <dgm:cxn modelId="{C0330333-A6DB-49A0-AB9B-293C329D07D7}" type="presOf" srcId="{A0480AFB-6052-46B7-8E98-B8F17D24277D}" destId="{BF5DF0E5-1A90-4AEB-AEE8-3FA2FF2617BA}" srcOrd="1" destOrd="0" presId="urn:microsoft.com/office/officeart/2005/8/layout/process1"/>
    <dgm:cxn modelId="{36B850F8-9C34-4A5C-B452-7581A69323B9}" type="presOf" srcId="{B13E8C86-B686-42B7-9539-047E8AE45C99}" destId="{3C7495E5-667F-4CFD-915F-8D296EEBF034}" srcOrd="0" destOrd="0" presId="urn:microsoft.com/office/officeart/2005/8/layout/process1"/>
    <dgm:cxn modelId="{E07D3F86-4AAB-4575-9A5C-AFDD7E792C5B}" type="presOf" srcId="{54423F3A-99D3-4371-B66A-209B07258E33}" destId="{65FAD05F-3BFE-46B4-B116-8B88D83136EC}" srcOrd="1" destOrd="0" presId="urn:microsoft.com/office/officeart/2005/8/layout/process1"/>
    <dgm:cxn modelId="{55E1DF13-A85D-4032-AAA8-0B0DA731894A}" srcId="{5A4A1E11-24B5-4C16-A397-6152C48092CA}" destId="{824340C6-348A-4EC1-85E8-602CE7652608}" srcOrd="1" destOrd="0" parTransId="{438C759C-84AC-4FEC-8DE4-2D08848AE85C}" sibTransId="{A0480AFB-6052-46B7-8E98-B8F17D24277D}"/>
    <dgm:cxn modelId="{1FD93D79-6B2B-4B2D-B6FF-23220FF25905}" type="presOf" srcId="{54423F3A-99D3-4371-B66A-209B07258E33}" destId="{4304026D-88C4-4D01-AECF-084CD0217348}" srcOrd="0" destOrd="0" presId="urn:microsoft.com/office/officeart/2005/8/layout/process1"/>
    <dgm:cxn modelId="{F502F0AA-93F2-4203-8E9C-DA911D05CDFE}" srcId="{5A4A1E11-24B5-4C16-A397-6152C48092CA}" destId="{B13E8C86-B686-42B7-9539-047E8AE45C99}" srcOrd="2" destOrd="0" parTransId="{E859DEAB-AD3A-4BBF-8BA4-B419C72BBCD0}" sibTransId="{F1F538E2-6894-4FBA-A3F6-B82FF9EBDBD3}"/>
    <dgm:cxn modelId="{E28FBE06-7B9D-4DFF-AF5C-4FE6EFF179CB}" type="presOf" srcId="{A0480AFB-6052-46B7-8E98-B8F17D24277D}" destId="{613FB3BC-AE74-4FB1-A366-CC9E0BE61E23}" srcOrd="0" destOrd="0" presId="urn:microsoft.com/office/officeart/2005/8/layout/process1"/>
    <dgm:cxn modelId="{C090EED6-DE0E-4CDA-A38C-923798793C00}" type="presOf" srcId="{5A4A1E11-24B5-4C16-A397-6152C48092CA}" destId="{C34D624C-213A-455B-85F7-A8E534A8B188}" srcOrd="0" destOrd="0" presId="urn:microsoft.com/office/officeart/2005/8/layout/process1"/>
    <dgm:cxn modelId="{6AA378FB-1276-4050-A4D9-E721A187FE63}" type="presOf" srcId="{824340C6-348A-4EC1-85E8-602CE7652608}" destId="{A6F0C05A-79D9-40EF-9234-6FA57F1841BE}" srcOrd="0" destOrd="0" presId="urn:microsoft.com/office/officeart/2005/8/layout/process1"/>
    <dgm:cxn modelId="{B8E1DB11-AD9F-43BE-81C8-C1EF5B8EDDF4}" type="presOf" srcId="{B2050731-A278-45FE-B341-7B895DB2F2F8}" destId="{569FFA33-C4E8-4D3D-82F7-B5DDB6F493E8}" srcOrd="0" destOrd="0" presId="urn:microsoft.com/office/officeart/2005/8/layout/process1"/>
    <dgm:cxn modelId="{64ABD292-A013-42E1-8702-FAAFEA9D07DE}" srcId="{5A4A1E11-24B5-4C16-A397-6152C48092CA}" destId="{B2050731-A278-45FE-B341-7B895DB2F2F8}" srcOrd="0" destOrd="0" parTransId="{884A9320-7F3E-46B8-81A0-2BF2738F0D35}" sibTransId="{54423F3A-99D3-4371-B66A-209B07258E33}"/>
    <dgm:cxn modelId="{0C63EEAA-9573-40ED-A5C2-05AD2ED27588}" type="presParOf" srcId="{C34D624C-213A-455B-85F7-A8E534A8B188}" destId="{569FFA33-C4E8-4D3D-82F7-B5DDB6F493E8}" srcOrd="0" destOrd="0" presId="urn:microsoft.com/office/officeart/2005/8/layout/process1"/>
    <dgm:cxn modelId="{8F2D1D67-2D10-42B5-9FC3-CB832A9C1F55}" type="presParOf" srcId="{C34D624C-213A-455B-85F7-A8E534A8B188}" destId="{4304026D-88C4-4D01-AECF-084CD0217348}" srcOrd="1" destOrd="0" presId="urn:microsoft.com/office/officeart/2005/8/layout/process1"/>
    <dgm:cxn modelId="{1A3AD81D-ABEF-44E9-B8E6-AFDB78E31220}" type="presParOf" srcId="{4304026D-88C4-4D01-AECF-084CD0217348}" destId="{65FAD05F-3BFE-46B4-B116-8B88D83136EC}" srcOrd="0" destOrd="0" presId="urn:microsoft.com/office/officeart/2005/8/layout/process1"/>
    <dgm:cxn modelId="{D80E45A3-994E-49BC-95F5-83E154110809}" type="presParOf" srcId="{C34D624C-213A-455B-85F7-A8E534A8B188}" destId="{A6F0C05A-79D9-40EF-9234-6FA57F1841BE}" srcOrd="2" destOrd="0" presId="urn:microsoft.com/office/officeart/2005/8/layout/process1"/>
    <dgm:cxn modelId="{C7EC7EDF-45CB-40E3-B0AA-15A3C6195333}" type="presParOf" srcId="{C34D624C-213A-455B-85F7-A8E534A8B188}" destId="{613FB3BC-AE74-4FB1-A366-CC9E0BE61E23}" srcOrd="3" destOrd="0" presId="urn:microsoft.com/office/officeart/2005/8/layout/process1"/>
    <dgm:cxn modelId="{347F25B3-1639-47E7-B452-2BC8F28AC800}" type="presParOf" srcId="{613FB3BC-AE74-4FB1-A366-CC9E0BE61E23}" destId="{BF5DF0E5-1A90-4AEB-AEE8-3FA2FF2617BA}" srcOrd="0" destOrd="0" presId="urn:microsoft.com/office/officeart/2005/8/layout/process1"/>
    <dgm:cxn modelId="{D9D72C07-09C8-4FF8-A5C0-B3D550B1D838}" type="presParOf" srcId="{C34D624C-213A-455B-85F7-A8E534A8B188}" destId="{3C7495E5-667F-4CFD-915F-8D296EEBF034}"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FA33-C4E8-4D3D-82F7-B5DDB6F493E8}">
      <dsp:nvSpPr>
        <dsp:cNvPr id="0" name=""/>
        <dsp:cNvSpPr/>
      </dsp:nvSpPr>
      <dsp:spPr>
        <a:xfrm>
          <a:off x="7721" y="315780"/>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Patient Completes HSCR1/HS200 form and provides document confirming lawfully in the UK</a:t>
          </a:r>
          <a:endParaRPr lang="en-GB" sz="1600" kern="1200" dirty="0"/>
        </a:p>
      </dsp:txBody>
      <dsp:txXfrm>
        <a:off x="48276" y="356335"/>
        <a:ext cx="2226662" cy="1303553"/>
      </dsp:txXfrm>
    </dsp:sp>
    <dsp:sp modelId="{4304026D-88C4-4D01-AECF-084CD0217348}">
      <dsp:nvSpPr>
        <dsp:cNvPr id="0" name=""/>
        <dsp:cNvSpPr/>
      </dsp:nvSpPr>
      <dsp:spPr>
        <a:xfrm rot="18115">
          <a:off x="2561022" y="730693"/>
          <a:ext cx="520537"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p>
      </dsp:txBody>
      <dsp:txXfrm>
        <a:off x="2561023" y="844747"/>
        <a:ext cx="364376" cy="343397"/>
      </dsp:txXfrm>
    </dsp:sp>
    <dsp:sp modelId="{A6F0C05A-79D9-40EF-9234-6FA57F1841BE}">
      <dsp:nvSpPr>
        <dsp:cNvPr id="0" name=""/>
        <dsp:cNvSpPr/>
      </dsp:nvSpPr>
      <dsp:spPr>
        <a:xfrm>
          <a:off x="3297625" y="333116"/>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Practice add info to links and send paperwork to BSO</a:t>
          </a:r>
        </a:p>
        <a:p>
          <a:pPr lvl="0" algn="ctr" defTabSz="711200">
            <a:lnSpc>
              <a:spcPct val="90000"/>
            </a:lnSpc>
            <a:spcBef>
              <a:spcPct val="0"/>
            </a:spcBef>
            <a:spcAft>
              <a:spcPct val="35000"/>
            </a:spcAft>
          </a:pPr>
          <a:r>
            <a:rPr lang="en-GB" sz="1600" kern="1200" dirty="0" smtClean="0"/>
            <a:t>BSO Add to NHAIS</a:t>
          </a:r>
          <a:endParaRPr lang="en-GB" sz="1600" kern="1200" dirty="0"/>
        </a:p>
      </dsp:txBody>
      <dsp:txXfrm>
        <a:off x="3338180" y="373671"/>
        <a:ext cx="2226662" cy="1303553"/>
      </dsp:txXfrm>
    </dsp:sp>
    <dsp:sp modelId="{613FB3BC-AE74-4FB1-A366-CC9E0BE61E23}">
      <dsp:nvSpPr>
        <dsp:cNvPr id="0" name=""/>
        <dsp:cNvSpPr/>
      </dsp:nvSpPr>
      <dsp:spPr>
        <a:xfrm rot="21581211">
          <a:off x="5821415" y="730545"/>
          <a:ext cx="457972"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p>
      </dsp:txBody>
      <dsp:txXfrm>
        <a:off x="5821416" y="845385"/>
        <a:ext cx="320580" cy="343397"/>
      </dsp:txXfrm>
    </dsp:sp>
    <dsp:sp modelId="{3C7495E5-667F-4CFD-915F-8D296EEBF034}">
      <dsp:nvSpPr>
        <dsp:cNvPr id="0" name=""/>
        <dsp:cNvSpPr/>
      </dsp:nvSpPr>
      <dsp:spPr>
        <a:xfrm>
          <a:off x="6469482" y="315780"/>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Patient receives a medical card and letter advising of verification work</a:t>
          </a:r>
          <a:endParaRPr lang="en-GB" sz="1600" kern="1200" dirty="0"/>
        </a:p>
      </dsp:txBody>
      <dsp:txXfrm>
        <a:off x="6510037" y="356335"/>
        <a:ext cx="2226662" cy="13035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FB4EE-3729-4DF8-B2DD-3F63AA889B0D}">
      <dsp:nvSpPr>
        <dsp:cNvPr id="0" name=""/>
        <dsp:cNvSpPr/>
      </dsp:nvSpPr>
      <dsp:spPr>
        <a:xfrm>
          <a:off x="726" y="802913"/>
          <a:ext cx="2292504" cy="114625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12-14 </a:t>
          </a:r>
          <a:r>
            <a:rPr lang="en-GB" sz="1600" kern="1200" dirty="0" err="1" smtClean="0"/>
            <a:t>wks</a:t>
          </a:r>
          <a:r>
            <a:rPr lang="en-GB" sz="1600" kern="1200" dirty="0" smtClean="0"/>
            <a:t> post registration the patient enters verification process</a:t>
          </a:r>
          <a:endParaRPr lang="en-GB" sz="1600" kern="1200" dirty="0"/>
        </a:p>
      </dsp:txBody>
      <dsp:txXfrm>
        <a:off x="34299" y="836486"/>
        <a:ext cx="2225358" cy="1079106"/>
      </dsp:txXfrm>
    </dsp:sp>
    <dsp:sp modelId="{EC361422-6FA1-4B68-8935-8A1A11F273DA}">
      <dsp:nvSpPr>
        <dsp:cNvPr id="0" name=""/>
        <dsp:cNvSpPr/>
      </dsp:nvSpPr>
      <dsp:spPr>
        <a:xfrm rot="19457599">
          <a:off x="2187085" y="1009007"/>
          <a:ext cx="1129291" cy="74970"/>
        </a:xfrm>
        <a:custGeom>
          <a:avLst/>
          <a:gdLst/>
          <a:ahLst/>
          <a:cxnLst/>
          <a:rect l="0" t="0" r="0" b="0"/>
          <a:pathLst>
            <a:path>
              <a:moveTo>
                <a:pt x="0" y="37485"/>
              </a:moveTo>
              <a:lnTo>
                <a:pt x="1129291" y="3748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723498" y="1018260"/>
        <a:ext cx="56464" cy="56464"/>
      </dsp:txXfrm>
    </dsp:sp>
    <dsp:sp modelId="{E109BC56-3A59-4E09-993A-0EA2C1C0E14F}">
      <dsp:nvSpPr>
        <dsp:cNvPr id="0" name=""/>
        <dsp:cNvSpPr/>
      </dsp:nvSpPr>
      <dsp:spPr>
        <a:xfrm>
          <a:off x="3210231" y="143819"/>
          <a:ext cx="2292504" cy="114625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Pt meets threshold of electronic verification</a:t>
          </a:r>
          <a:endParaRPr lang="en-GB" sz="1600" kern="1200" dirty="0"/>
        </a:p>
      </dsp:txBody>
      <dsp:txXfrm>
        <a:off x="3243804" y="177392"/>
        <a:ext cx="2225358" cy="1079106"/>
      </dsp:txXfrm>
    </dsp:sp>
    <dsp:sp modelId="{DC0FA416-026B-497C-BEEE-E07A0C5168D6}">
      <dsp:nvSpPr>
        <dsp:cNvPr id="0" name=""/>
        <dsp:cNvSpPr/>
      </dsp:nvSpPr>
      <dsp:spPr>
        <a:xfrm>
          <a:off x="5502736" y="679459"/>
          <a:ext cx="917001" cy="74970"/>
        </a:xfrm>
        <a:custGeom>
          <a:avLst/>
          <a:gdLst/>
          <a:ahLst/>
          <a:cxnLst/>
          <a:rect l="0" t="0" r="0" b="0"/>
          <a:pathLst>
            <a:path>
              <a:moveTo>
                <a:pt x="0" y="37485"/>
              </a:moveTo>
              <a:lnTo>
                <a:pt x="917001" y="37485"/>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938311" y="694020"/>
        <a:ext cx="45850" cy="45850"/>
      </dsp:txXfrm>
    </dsp:sp>
    <dsp:sp modelId="{02600CD8-680A-47EA-B390-BE33658C941B}">
      <dsp:nvSpPr>
        <dsp:cNvPr id="0" name=""/>
        <dsp:cNvSpPr/>
      </dsp:nvSpPr>
      <dsp:spPr>
        <a:xfrm>
          <a:off x="6419737" y="143819"/>
          <a:ext cx="2292504" cy="114625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No further action taken</a:t>
          </a:r>
          <a:endParaRPr lang="en-GB" sz="1600" kern="1200" dirty="0"/>
        </a:p>
      </dsp:txBody>
      <dsp:txXfrm>
        <a:off x="6453310" y="177392"/>
        <a:ext cx="2225358" cy="1079106"/>
      </dsp:txXfrm>
    </dsp:sp>
    <dsp:sp modelId="{BE342E30-1529-4D4B-95B5-4DE200A48F1A}">
      <dsp:nvSpPr>
        <dsp:cNvPr id="0" name=""/>
        <dsp:cNvSpPr/>
      </dsp:nvSpPr>
      <dsp:spPr>
        <a:xfrm rot="2142401">
          <a:off x="2187085" y="1668102"/>
          <a:ext cx="1129291" cy="74970"/>
        </a:xfrm>
        <a:custGeom>
          <a:avLst/>
          <a:gdLst/>
          <a:ahLst/>
          <a:cxnLst/>
          <a:rect l="0" t="0" r="0" b="0"/>
          <a:pathLst>
            <a:path>
              <a:moveTo>
                <a:pt x="0" y="37485"/>
              </a:moveTo>
              <a:lnTo>
                <a:pt x="1129291" y="3748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723498" y="1677355"/>
        <a:ext cx="56464" cy="56464"/>
      </dsp:txXfrm>
    </dsp:sp>
    <dsp:sp modelId="{708BAC07-646F-4C0F-9859-E2EF82A0FD61}">
      <dsp:nvSpPr>
        <dsp:cNvPr id="0" name=""/>
        <dsp:cNvSpPr/>
      </dsp:nvSpPr>
      <dsp:spPr>
        <a:xfrm>
          <a:off x="3210231" y="1462008"/>
          <a:ext cx="2292504" cy="114625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Pt does not meet threshold of electronic verification</a:t>
          </a:r>
          <a:endParaRPr lang="en-GB" sz="1600" kern="1200" dirty="0"/>
        </a:p>
      </dsp:txBody>
      <dsp:txXfrm>
        <a:off x="3243804" y="1495581"/>
        <a:ext cx="2225358" cy="1079106"/>
      </dsp:txXfrm>
    </dsp:sp>
    <dsp:sp modelId="{1433A655-2358-4333-84E0-DACB2B4E9CD0}">
      <dsp:nvSpPr>
        <dsp:cNvPr id="0" name=""/>
        <dsp:cNvSpPr/>
      </dsp:nvSpPr>
      <dsp:spPr>
        <a:xfrm>
          <a:off x="5502736" y="1997649"/>
          <a:ext cx="917001" cy="74970"/>
        </a:xfrm>
        <a:custGeom>
          <a:avLst/>
          <a:gdLst/>
          <a:ahLst/>
          <a:cxnLst/>
          <a:rect l="0" t="0" r="0" b="0"/>
          <a:pathLst>
            <a:path>
              <a:moveTo>
                <a:pt x="0" y="37485"/>
              </a:moveTo>
              <a:lnTo>
                <a:pt x="917001" y="37485"/>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938311" y="2012209"/>
        <a:ext cx="45850" cy="45850"/>
      </dsp:txXfrm>
    </dsp:sp>
    <dsp:sp modelId="{D4E5D5D4-9941-4504-A9E5-1E51E87D22BE}">
      <dsp:nvSpPr>
        <dsp:cNvPr id="0" name=""/>
        <dsp:cNvSpPr/>
      </dsp:nvSpPr>
      <dsp:spPr>
        <a:xfrm>
          <a:off x="6419737" y="1462008"/>
          <a:ext cx="2292504" cy="114625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Team write to Patient who must complete further form and provide additional documents</a:t>
          </a:r>
          <a:endParaRPr lang="en-GB" sz="1600" kern="1200" dirty="0"/>
        </a:p>
      </dsp:txBody>
      <dsp:txXfrm>
        <a:off x="6453310" y="1495581"/>
        <a:ext cx="2225358" cy="10791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FB4EE-3729-4DF8-B2DD-3F63AA889B0D}">
      <dsp:nvSpPr>
        <dsp:cNvPr id="0" name=""/>
        <dsp:cNvSpPr/>
      </dsp:nvSpPr>
      <dsp:spPr>
        <a:xfrm>
          <a:off x="2903" y="776671"/>
          <a:ext cx="2253458" cy="112672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12-14 </a:t>
          </a:r>
          <a:r>
            <a:rPr lang="en-GB" sz="1600" kern="1200" dirty="0" err="1" smtClean="0"/>
            <a:t>wks</a:t>
          </a:r>
          <a:r>
            <a:rPr lang="en-GB" sz="1600" kern="1200" dirty="0" smtClean="0"/>
            <a:t> post registration the patient enters verification process</a:t>
          </a:r>
          <a:endParaRPr lang="en-GB" sz="1600" kern="1200" dirty="0"/>
        </a:p>
      </dsp:txBody>
      <dsp:txXfrm>
        <a:off x="35904" y="809672"/>
        <a:ext cx="2187456" cy="1060727"/>
      </dsp:txXfrm>
    </dsp:sp>
    <dsp:sp modelId="{EC361422-6FA1-4B68-8935-8A1A11F273DA}">
      <dsp:nvSpPr>
        <dsp:cNvPr id="0" name=""/>
        <dsp:cNvSpPr/>
      </dsp:nvSpPr>
      <dsp:spPr>
        <a:xfrm rot="19457599">
          <a:off x="2152026" y="978264"/>
          <a:ext cx="1110057" cy="75673"/>
        </a:xfrm>
        <a:custGeom>
          <a:avLst/>
          <a:gdLst/>
          <a:ahLst/>
          <a:cxnLst/>
          <a:rect l="0" t="0" r="0" b="0"/>
          <a:pathLst>
            <a:path>
              <a:moveTo>
                <a:pt x="0" y="37836"/>
              </a:moveTo>
              <a:lnTo>
                <a:pt x="1110057" y="3783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679303" y="988349"/>
        <a:ext cx="55502" cy="55502"/>
      </dsp:txXfrm>
    </dsp:sp>
    <dsp:sp modelId="{E109BC56-3A59-4E09-993A-0EA2C1C0E14F}">
      <dsp:nvSpPr>
        <dsp:cNvPr id="0" name=""/>
        <dsp:cNvSpPr/>
      </dsp:nvSpPr>
      <dsp:spPr>
        <a:xfrm>
          <a:off x="3157746" y="128801"/>
          <a:ext cx="2253458" cy="112672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Pt meets threshold of electronic verification</a:t>
          </a:r>
          <a:endParaRPr lang="en-GB" sz="1600" kern="1200" dirty="0"/>
        </a:p>
      </dsp:txBody>
      <dsp:txXfrm>
        <a:off x="3190747" y="161802"/>
        <a:ext cx="2187456" cy="1060727"/>
      </dsp:txXfrm>
    </dsp:sp>
    <dsp:sp modelId="{DC0FA416-026B-497C-BEEE-E07A0C5168D6}">
      <dsp:nvSpPr>
        <dsp:cNvPr id="0" name=""/>
        <dsp:cNvSpPr/>
      </dsp:nvSpPr>
      <dsp:spPr>
        <a:xfrm>
          <a:off x="5411205" y="654329"/>
          <a:ext cx="901383" cy="75673"/>
        </a:xfrm>
        <a:custGeom>
          <a:avLst/>
          <a:gdLst/>
          <a:ahLst/>
          <a:cxnLst/>
          <a:rect l="0" t="0" r="0" b="0"/>
          <a:pathLst>
            <a:path>
              <a:moveTo>
                <a:pt x="0" y="37836"/>
              </a:moveTo>
              <a:lnTo>
                <a:pt x="901383" y="3783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839362" y="669631"/>
        <a:ext cx="45069" cy="45069"/>
      </dsp:txXfrm>
    </dsp:sp>
    <dsp:sp modelId="{02600CD8-680A-47EA-B390-BE33658C941B}">
      <dsp:nvSpPr>
        <dsp:cNvPr id="0" name=""/>
        <dsp:cNvSpPr/>
      </dsp:nvSpPr>
      <dsp:spPr>
        <a:xfrm>
          <a:off x="6312589" y="128801"/>
          <a:ext cx="2253458" cy="112672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No further action taken</a:t>
          </a:r>
          <a:endParaRPr lang="en-GB" sz="1600" kern="1200" dirty="0"/>
        </a:p>
      </dsp:txBody>
      <dsp:txXfrm>
        <a:off x="6345590" y="161802"/>
        <a:ext cx="2187456" cy="1060727"/>
      </dsp:txXfrm>
    </dsp:sp>
    <dsp:sp modelId="{BE342E30-1529-4D4B-95B5-4DE200A48F1A}">
      <dsp:nvSpPr>
        <dsp:cNvPr id="0" name=""/>
        <dsp:cNvSpPr/>
      </dsp:nvSpPr>
      <dsp:spPr>
        <a:xfrm rot="2142401">
          <a:off x="2152026" y="1626133"/>
          <a:ext cx="1110057" cy="75673"/>
        </a:xfrm>
        <a:custGeom>
          <a:avLst/>
          <a:gdLst/>
          <a:ahLst/>
          <a:cxnLst/>
          <a:rect l="0" t="0" r="0" b="0"/>
          <a:pathLst>
            <a:path>
              <a:moveTo>
                <a:pt x="0" y="37836"/>
              </a:moveTo>
              <a:lnTo>
                <a:pt x="1110057" y="3783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679303" y="1636219"/>
        <a:ext cx="55502" cy="55502"/>
      </dsp:txXfrm>
    </dsp:sp>
    <dsp:sp modelId="{708BAC07-646F-4C0F-9859-E2EF82A0FD61}">
      <dsp:nvSpPr>
        <dsp:cNvPr id="0" name=""/>
        <dsp:cNvSpPr/>
      </dsp:nvSpPr>
      <dsp:spPr>
        <a:xfrm>
          <a:off x="3157746" y="1424540"/>
          <a:ext cx="2253458" cy="112672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Pt does not meet threshold of electronic verification</a:t>
          </a:r>
          <a:endParaRPr lang="en-GB" sz="1600" kern="1200" dirty="0"/>
        </a:p>
      </dsp:txBody>
      <dsp:txXfrm>
        <a:off x="3190747" y="1457541"/>
        <a:ext cx="2187456" cy="1060727"/>
      </dsp:txXfrm>
    </dsp:sp>
    <dsp:sp modelId="{1433A655-2358-4333-84E0-DACB2B4E9CD0}">
      <dsp:nvSpPr>
        <dsp:cNvPr id="0" name=""/>
        <dsp:cNvSpPr/>
      </dsp:nvSpPr>
      <dsp:spPr>
        <a:xfrm>
          <a:off x="5411205" y="1950068"/>
          <a:ext cx="901383" cy="75673"/>
        </a:xfrm>
        <a:custGeom>
          <a:avLst/>
          <a:gdLst/>
          <a:ahLst/>
          <a:cxnLst/>
          <a:rect l="0" t="0" r="0" b="0"/>
          <a:pathLst>
            <a:path>
              <a:moveTo>
                <a:pt x="0" y="37836"/>
              </a:moveTo>
              <a:lnTo>
                <a:pt x="901383" y="3783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839362" y="1965370"/>
        <a:ext cx="45069" cy="45069"/>
      </dsp:txXfrm>
    </dsp:sp>
    <dsp:sp modelId="{D4E5D5D4-9941-4504-A9E5-1E51E87D22BE}">
      <dsp:nvSpPr>
        <dsp:cNvPr id="0" name=""/>
        <dsp:cNvSpPr/>
      </dsp:nvSpPr>
      <dsp:spPr>
        <a:xfrm>
          <a:off x="6312589" y="1424540"/>
          <a:ext cx="2253458" cy="112672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t>Team write to Patient who must complete further form and provide additional documents</a:t>
          </a:r>
          <a:endParaRPr lang="en-GB" sz="1600" kern="1200" dirty="0"/>
        </a:p>
      </dsp:txBody>
      <dsp:txXfrm>
        <a:off x="6345590" y="1457541"/>
        <a:ext cx="2187456" cy="10607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FA33-C4E8-4D3D-82F7-B5DDB6F493E8}">
      <dsp:nvSpPr>
        <dsp:cNvPr id="0" name=""/>
        <dsp:cNvSpPr/>
      </dsp:nvSpPr>
      <dsp:spPr>
        <a:xfrm>
          <a:off x="7721" y="315780"/>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Patient Completes HSCR1/HS200 form and provides document confirming lawfully in the UK</a:t>
          </a:r>
          <a:endParaRPr lang="en-GB" sz="1600" kern="1200" dirty="0"/>
        </a:p>
      </dsp:txBody>
      <dsp:txXfrm>
        <a:off x="48276" y="356335"/>
        <a:ext cx="2226662" cy="1303553"/>
      </dsp:txXfrm>
    </dsp:sp>
    <dsp:sp modelId="{4304026D-88C4-4D01-AECF-084CD0217348}">
      <dsp:nvSpPr>
        <dsp:cNvPr id="0" name=""/>
        <dsp:cNvSpPr/>
      </dsp:nvSpPr>
      <dsp:spPr>
        <a:xfrm rot="18115">
          <a:off x="2561022" y="730693"/>
          <a:ext cx="520537"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p>
      </dsp:txBody>
      <dsp:txXfrm>
        <a:off x="2561023" y="844747"/>
        <a:ext cx="364376" cy="343397"/>
      </dsp:txXfrm>
    </dsp:sp>
    <dsp:sp modelId="{A6F0C05A-79D9-40EF-9234-6FA57F1841BE}">
      <dsp:nvSpPr>
        <dsp:cNvPr id="0" name=""/>
        <dsp:cNvSpPr/>
      </dsp:nvSpPr>
      <dsp:spPr>
        <a:xfrm>
          <a:off x="3297625" y="333116"/>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Practice add info to links and send paperwork to BSO</a:t>
          </a:r>
        </a:p>
        <a:p>
          <a:pPr lvl="0" algn="ctr" defTabSz="711200">
            <a:lnSpc>
              <a:spcPct val="90000"/>
            </a:lnSpc>
            <a:spcBef>
              <a:spcPct val="0"/>
            </a:spcBef>
            <a:spcAft>
              <a:spcPct val="35000"/>
            </a:spcAft>
          </a:pPr>
          <a:r>
            <a:rPr lang="en-GB" sz="1600" kern="1200" dirty="0" smtClean="0"/>
            <a:t>BSO Add to NHAIS</a:t>
          </a:r>
          <a:endParaRPr lang="en-GB" sz="1600" kern="1200" dirty="0"/>
        </a:p>
      </dsp:txBody>
      <dsp:txXfrm>
        <a:off x="3338180" y="373671"/>
        <a:ext cx="2226662" cy="1303553"/>
      </dsp:txXfrm>
    </dsp:sp>
    <dsp:sp modelId="{613FB3BC-AE74-4FB1-A366-CC9E0BE61E23}">
      <dsp:nvSpPr>
        <dsp:cNvPr id="0" name=""/>
        <dsp:cNvSpPr/>
      </dsp:nvSpPr>
      <dsp:spPr>
        <a:xfrm rot="21581211">
          <a:off x="5821415" y="730545"/>
          <a:ext cx="457972"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p>
      </dsp:txBody>
      <dsp:txXfrm>
        <a:off x="5821416" y="845385"/>
        <a:ext cx="320580" cy="343397"/>
      </dsp:txXfrm>
    </dsp:sp>
    <dsp:sp modelId="{3C7495E5-667F-4CFD-915F-8D296EEBF034}">
      <dsp:nvSpPr>
        <dsp:cNvPr id="0" name=""/>
        <dsp:cNvSpPr/>
      </dsp:nvSpPr>
      <dsp:spPr>
        <a:xfrm>
          <a:off x="6469482" y="315780"/>
          <a:ext cx="2307772" cy="138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Patient receives a medical card and letter advising of verification work</a:t>
          </a:r>
          <a:endParaRPr lang="en-GB" sz="1600" kern="1200" dirty="0"/>
        </a:p>
      </dsp:txBody>
      <dsp:txXfrm>
        <a:off x="6510037" y="356335"/>
        <a:ext cx="2226662" cy="130355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86765-10F5-40C5-B99D-11588EAC043C}" type="datetimeFigureOut">
              <a:rPr lang="en-GB" smtClean="0"/>
              <a:t>11/01/2022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204238-1F9B-42D2-B4E3-32D6621F2C7D}" type="slidenum">
              <a:rPr lang="en-GB" smtClean="0"/>
              <a:t>‹#›</a:t>
            </a:fld>
            <a:endParaRPr lang="en-GB"/>
          </a:p>
        </p:txBody>
      </p:sp>
    </p:spTree>
    <p:extLst>
      <p:ext uri="{BB962C8B-B14F-4D97-AF65-F5344CB8AC3E}">
        <p14:creationId xmlns:p14="http://schemas.microsoft.com/office/powerpoint/2010/main" val="1540805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58204238-1F9B-42D2-B4E3-32D6621F2C7D}" type="slidenum">
              <a:rPr lang="en-GB" smtClean="0"/>
              <a:t>6</a:t>
            </a:fld>
            <a:endParaRPr lang="en-GB"/>
          </a:p>
        </p:txBody>
      </p:sp>
    </p:spTree>
    <p:extLst>
      <p:ext uri="{BB962C8B-B14F-4D97-AF65-F5344CB8AC3E}">
        <p14:creationId xmlns:p14="http://schemas.microsoft.com/office/powerpoint/2010/main" val="628342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3D481E-6959-4309-8247-16505C31FED6}"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D481E-6959-4309-8247-16505C31FED6}"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3D481E-6959-4309-8247-16505C31FED6}"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50302-5A56-4209-A86A-1183AA9CB069}"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D481E-6959-4309-8247-16505C31FED6}"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50302-5A56-4209-A86A-1183AA9CB069}"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D481E-6959-4309-8247-16505C31FED6}"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03D481E-6959-4309-8247-16505C31FED6}"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50302-5A56-4209-A86A-1183AA9CB069}"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3D481E-6959-4309-8247-16505C31FED6}" type="datetimeFigureOut">
              <a:rPr lang="en-GB" smtClean="0"/>
              <a:t>11/01/2022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D481E-6959-4309-8247-16505C31FED6}" type="datetimeFigureOut">
              <a:rPr lang="en-GB" smtClean="0"/>
              <a:t>11/01/2022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03D481E-6959-4309-8247-16505C31FED6}" type="datetimeFigureOut">
              <a:rPr lang="en-GB" smtClean="0"/>
              <a:t>11/01/2022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250302-5A56-4209-A86A-1183AA9CB06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3D481E-6959-4309-8247-16505C31FED6}"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50302-5A56-4209-A86A-1183AA9CB069}"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D481E-6959-4309-8247-16505C31FED6}"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50302-5A56-4209-A86A-1183AA9CB069}"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03D481E-6959-4309-8247-16505C31FED6}" type="datetimeFigureOut">
              <a:rPr lang="en-GB" smtClean="0"/>
              <a:t>11/01/2022</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6250302-5A56-4209-A86A-1183AA9CB069}"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80328"/>
            <a:ext cx="8229600" cy="1252728"/>
          </a:xfrm>
        </p:spPr>
        <p:txBody>
          <a:bodyPr>
            <a:normAutofit fontScale="90000"/>
          </a:bodyPr>
          <a:lstStyle/>
          <a:p>
            <a:r>
              <a:rPr lang="en-GB" dirty="0" smtClean="0">
                <a:solidFill>
                  <a:schemeClr val="tx2"/>
                </a:solidFill>
              </a:rPr>
              <a:t>Access to Healthcare</a:t>
            </a:r>
            <a:br>
              <a:rPr lang="en-GB" dirty="0" smtClean="0">
                <a:solidFill>
                  <a:schemeClr val="tx2"/>
                </a:solidFill>
              </a:rPr>
            </a:br>
            <a:r>
              <a:rPr lang="en-GB" dirty="0" smtClean="0">
                <a:solidFill>
                  <a:schemeClr val="bg2">
                    <a:lumMod val="50000"/>
                  </a:schemeClr>
                </a:solidFill>
              </a:rPr>
              <a:t>Family Practitioner Services</a:t>
            </a:r>
            <a:r>
              <a:rPr lang="en-GB" dirty="0" smtClean="0">
                <a:solidFill>
                  <a:srgbClr val="FF0000"/>
                </a:solidFill>
              </a:rPr>
              <a:t/>
            </a:r>
            <a:br>
              <a:rPr lang="en-GB" dirty="0" smtClean="0">
                <a:solidFill>
                  <a:srgbClr val="FF0000"/>
                </a:solidFill>
              </a:rPr>
            </a:br>
            <a:endParaRPr lang="en-GB" dirty="0">
              <a:solidFill>
                <a:schemeClr val="tx2"/>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5733256"/>
            <a:ext cx="225742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443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Registration Journey continued</a:t>
            </a:r>
            <a:endParaRPr lang="en-GB" dirty="0"/>
          </a:p>
        </p:txBody>
      </p:sp>
      <p:graphicFrame>
        <p:nvGraphicFramePr>
          <p:cNvPr id="3" name="Diagram 2"/>
          <p:cNvGraphicFramePr/>
          <p:nvPr>
            <p:extLst>
              <p:ext uri="{D42A27DB-BD31-4B8C-83A1-F6EECF244321}">
                <p14:modId xmlns:p14="http://schemas.microsoft.com/office/powerpoint/2010/main" val="1233751620"/>
              </p:ext>
            </p:extLst>
          </p:nvPr>
        </p:nvGraphicFramePr>
        <p:xfrm>
          <a:off x="251520" y="4005064"/>
          <a:ext cx="8568952" cy="2680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07504" y="4005064"/>
            <a:ext cx="8856984" cy="26642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 name="Content Placeholder 5"/>
          <p:cNvGraphicFramePr>
            <a:graphicFrameLocks/>
          </p:cNvGraphicFramePr>
          <p:nvPr>
            <p:extLst>
              <p:ext uri="{D42A27DB-BD31-4B8C-83A1-F6EECF244321}">
                <p14:modId xmlns:p14="http://schemas.microsoft.com/office/powerpoint/2010/main" val="2130368140"/>
              </p:ext>
            </p:extLst>
          </p:nvPr>
        </p:nvGraphicFramePr>
        <p:xfrm>
          <a:off x="143508" y="2204864"/>
          <a:ext cx="8784976" cy="20162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9726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Post registration </a:t>
            </a:r>
            <a:r>
              <a:rPr lang="en-GB" dirty="0" smtClean="0">
                <a:solidFill>
                  <a:schemeClr val="bg1"/>
                </a:solidFill>
              </a:rPr>
              <a:t>Verification Process</a:t>
            </a:r>
            <a:endParaRPr lang="en-GB" dirty="0">
              <a:solidFill>
                <a:schemeClr val="bg1"/>
              </a:solidFill>
            </a:endParaRPr>
          </a:p>
        </p:txBody>
      </p:sp>
      <p:sp>
        <p:nvSpPr>
          <p:cNvPr id="4" name="Content Placeholder 3"/>
          <p:cNvSpPr>
            <a:spLocks noGrp="1"/>
          </p:cNvSpPr>
          <p:nvPr>
            <p:ph sz="quarter" idx="13"/>
          </p:nvPr>
        </p:nvSpPr>
        <p:spPr>
          <a:xfrm>
            <a:off x="676655" y="2819752"/>
            <a:ext cx="3822192" cy="4209648"/>
          </a:xfrm>
        </p:spPr>
        <p:txBody>
          <a:bodyPr/>
          <a:lstStyle/>
          <a:p>
            <a:pPr>
              <a:buFont typeface="Wingdings" panose="05000000000000000000" pitchFamily="2" charset="2"/>
              <a:buChar char="q"/>
            </a:pPr>
            <a:r>
              <a:rPr lang="en-GB" dirty="0" smtClean="0"/>
              <a:t>Details for each adult patient are verified by data matching </a:t>
            </a:r>
            <a:r>
              <a:rPr lang="en-GB" dirty="0"/>
              <a:t>using NHS Eligibility software</a:t>
            </a:r>
          </a:p>
          <a:p>
            <a:pPr>
              <a:buFont typeface="Wingdings" panose="05000000000000000000" pitchFamily="2" charset="2"/>
              <a:buChar char="q"/>
            </a:pPr>
            <a:r>
              <a:rPr lang="en-GB" dirty="0"/>
              <a:t> Details shared include:</a:t>
            </a:r>
          </a:p>
          <a:p>
            <a:pPr lvl="1">
              <a:buFont typeface="Wingdings" panose="05000000000000000000" pitchFamily="2" charset="2"/>
              <a:buChar char="q"/>
            </a:pPr>
            <a:r>
              <a:rPr lang="en-GB" dirty="0" smtClean="0"/>
              <a:t>Name</a:t>
            </a:r>
          </a:p>
          <a:p>
            <a:pPr lvl="1">
              <a:buFont typeface="Wingdings" panose="05000000000000000000" pitchFamily="2" charset="2"/>
              <a:buChar char="q"/>
            </a:pPr>
            <a:r>
              <a:rPr lang="en-GB" dirty="0" smtClean="0"/>
              <a:t>Dob</a:t>
            </a:r>
          </a:p>
          <a:p>
            <a:pPr lvl="1">
              <a:buFont typeface="Wingdings" panose="05000000000000000000" pitchFamily="2" charset="2"/>
              <a:buChar char="q"/>
            </a:pPr>
            <a:r>
              <a:rPr lang="en-GB" dirty="0" smtClean="0"/>
              <a:t>Address and postcode </a:t>
            </a:r>
            <a:endParaRPr lang="en-GB" dirty="0"/>
          </a:p>
        </p:txBody>
      </p:sp>
      <p:sp>
        <p:nvSpPr>
          <p:cNvPr id="5" name="Content Placeholder 4"/>
          <p:cNvSpPr>
            <a:spLocks noGrp="1"/>
          </p:cNvSpPr>
          <p:nvPr>
            <p:ph sz="quarter" idx="14"/>
          </p:nvPr>
        </p:nvSpPr>
        <p:spPr>
          <a:xfrm>
            <a:off x="4645152" y="2819752"/>
            <a:ext cx="3822192" cy="4209648"/>
          </a:xfrm>
        </p:spPr>
        <p:txBody>
          <a:bodyPr>
            <a:normAutofit/>
          </a:bodyPr>
          <a:lstStyle/>
          <a:p>
            <a:pPr>
              <a:buFont typeface="Wingdings" panose="05000000000000000000" pitchFamily="2" charset="2"/>
              <a:buChar char="q"/>
            </a:pPr>
            <a:r>
              <a:rPr lang="en-GB" dirty="0"/>
              <a:t>No </a:t>
            </a:r>
            <a:r>
              <a:rPr lang="en-GB" dirty="0" smtClean="0"/>
              <a:t>information </a:t>
            </a:r>
            <a:r>
              <a:rPr lang="en-GB" dirty="0"/>
              <a:t>is received about the patient</a:t>
            </a:r>
          </a:p>
          <a:p>
            <a:pPr>
              <a:buFont typeface="Wingdings" panose="05000000000000000000" pitchFamily="2" charset="2"/>
              <a:buChar char="q"/>
            </a:pPr>
            <a:r>
              <a:rPr lang="en-GB" dirty="0"/>
              <a:t>We receive a threshold score, which indicates the accuracy of the information provided by the patient</a:t>
            </a:r>
          </a:p>
        </p:txBody>
      </p:sp>
    </p:spTree>
    <p:extLst>
      <p:ext uri="{BB962C8B-B14F-4D97-AF65-F5344CB8AC3E}">
        <p14:creationId xmlns:p14="http://schemas.microsoft.com/office/powerpoint/2010/main" val="2939963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0888"/>
            <a:ext cx="7408333" cy="3888432"/>
          </a:xfrm>
        </p:spPr>
        <p:txBody>
          <a:bodyPr>
            <a:normAutofit fontScale="92500" lnSpcReduction="20000"/>
          </a:bodyPr>
          <a:lstStyle/>
          <a:p>
            <a:pPr>
              <a:buFont typeface="Wingdings" panose="05000000000000000000" pitchFamily="2" charset="2"/>
              <a:buChar char="q"/>
            </a:pPr>
            <a:r>
              <a:rPr lang="en-GB" dirty="0" smtClean="0"/>
              <a:t>Access to Healthcare Team will send a questionnaire along with a letter outlining the process</a:t>
            </a:r>
          </a:p>
          <a:p>
            <a:pPr>
              <a:buFont typeface="Wingdings" panose="05000000000000000000" pitchFamily="2" charset="2"/>
              <a:buChar char="q"/>
            </a:pPr>
            <a:r>
              <a:rPr lang="en-GB" dirty="0" smtClean="0"/>
              <a:t>The patient needs to complete the form and demonstrate that they are ordinarily resident</a:t>
            </a:r>
          </a:p>
          <a:p>
            <a:pPr lvl="2">
              <a:buFont typeface="Wingdings" panose="05000000000000000000" pitchFamily="2" charset="2"/>
              <a:buChar char="q"/>
            </a:pPr>
            <a:r>
              <a:rPr lang="en-GB" dirty="0" smtClean="0"/>
              <a:t>Lawfully in the UK</a:t>
            </a:r>
          </a:p>
          <a:p>
            <a:pPr lvl="2">
              <a:buFont typeface="Wingdings" panose="05000000000000000000" pitchFamily="2" charset="2"/>
              <a:buChar char="q"/>
            </a:pPr>
            <a:r>
              <a:rPr lang="en-GB" dirty="0" smtClean="0"/>
              <a:t>Residing in Northern Ireland</a:t>
            </a:r>
          </a:p>
          <a:p>
            <a:pPr lvl="2">
              <a:buFont typeface="Wingdings" panose="05000000000000000000" pitchFamily="2" charset="2"/>
              <a:buChar char="q"/>
            </a:pPr>
            <a:r>
              <a:rPr lang="en-GB" dirty="0" smtClean="0"/>
              <a:t>Have a settled purpose in Northern </a:t>
            </a:r>
            <a:r>
              <a:rPr lang="en-GB" sz="2100" dirty="0"/>
              <a:t>Ireland or</a:t>
            </a:r>
          </a:p>
          <a:p>
            <a:pPr>
              <a:buFont typeface="Wingdings" panose="05000000000000000000" pitchFamily="2" charset="2"/>
              <a:buChar char="q"/>
            </a:pPr>
            <a:r>
              <a:rPr lang="en-GB" dirty="0"/>
              <a:t>The patient may wish to benefit as an eligible </a:t>
            </a:r>
            <a:r>
              <a:rPr lang="en-GB" dirty="0" smtClean="0"/>
              <a:t>visitor. To </a:t>
            </a:r>
            <a:r>
              <a:rPr lang="en-GB" dirty="0"/>
              <a:t>do this they must demonstrate how they meet an exemption under the PNOR </a:t>
            </a:r>
            <a:r>
              <a:rPr lang="en-GB" dirty="0" smtClean="0"/>
              <a:t>2015 </a:t>
            </a:r>
            <a:r>
              <a:rPr lang="en-GB" dirty="0"/>
              <a:t>or paid the health surcharge</a:t>
            </a:r>
          </a:p>
          <a:p>
            <a:pPr>
              <a:buFont typeface="Wingdings" panose="05000000000000000000" pitchFamily="2" charset="2"/>
              <a:buChar char="q"/>
            </a:pPr>
            <a:r>
              <a:rPr lang="en-GB" dirty="0"/>
              <a:t>Patients who </a:t>
            </a:r>
            <a:r>
              <a:rPr lang="en-GB" dirty="0" smtClean="0"/>
              <a:t>don’t respond or fail to demonstrate their entitlement will be removed from the GP list</a:t>
            </a:r>
          </a:p>
        </p:txBody>
      </p:sp>
      <p:sp>
        <p:nvSpPr>
          <p:cNvPr id="3" name="Title 2"/>
          <p:cNvSpPr>
            <a:spLocks noGrp="1"/>
          </p:cNvSpPr>
          <p:nvPr>
            <p:ph type="title"/>
          </p:nvPr>
        </p:nvSpPr>
        <p:spPr/>
        <p:txBody>
          <a:bodyPr>
            <a:normAutofit/>
          </a:bodyPr>
          <a:lstStyle/>
          <a:p>
            <a:r>
              <a:rPr lang="en-GB" dirty="0" smtClean="0"/>
              <a:t>Process when threshold isn't met</a:t>
            </a:r>
            <a:endParaRPr lang="en-GB" dirty="0"/>
          </a:p>
        </p:txBody>
      </p:sp>
    </p:spTree>
    <p:extLst>
      <p:ext uri="{BB962C8B-B14F-4D97-AF65-F5344CB8AC3E}">
        <p14:creationId xmlns:p14="http://schemas.microsoft.com/office/powerpoint/2010/main" val="3623189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q"/>
            </a:pPr>
            <a:r>
              <a:rPr lang="en-GB" dirty="0" smtClean="0"/>
              <a:t>Letter to patient &amp; email to the GP practice advising not enough information to establish entitlement</a:t>
            </a:r>
          </a:p>
          <a:p>
            <a:pPr>
              <a:buFont typeface="Wingdings" panose="05000000000000000000" pitchFamily="2" charset="2"/>
              <a:buChar char="q"/>
            </a:pPr>
            <a:r>
              <a:rPr lang="en-GB" dirty="0" smtClean="0"/>
              <a:t>Patient will have an additional 2 weeks to provide information needed</a:t>
            </a:r>
          </a:p>
          <a:p>
            <a:pPr>
              <a:buFont typeface="Wingdings" panose="05000000000000000000" pitchFamily="2" charset="2"/>
              <a:buChar char="q"/>
            </a:pPr>
            <a:r>
              <a:rPr lang="en-GB" dirty="0" smtClean="0"/>
              <a:t>If still no response they will be deducted</a:t>
            </a:r>
            <a:endParaRPr lang="en-GB" dirty="0"/>
          </a:p>
        </p:txBody>
      </p:sp>
      <p:sp>
        <p:nvSpPr>
          <p:cNvPr id="3" name="Title 2"/>
          <p:cNvSpPr>
            <a:spLocks noGrp="1"/>
          </p:cNvSpPr>
          <p:nvPr>
            <p:ph type="title"/>
          </p:nvPr>
        </p:nvSpPr>
        <p:spPr/>
        <p:txBody>
          <a:bodyPr/>
          <a:lstStyle/>
          <a:p>
            <a:r>
              <a:rPr lang="en-GB" dirty="0" smtClean="0"/>
              <a:t>Process for non responders</a:t>
            </a:r>
            <a:endParaRPr lang="en-GB" dirty="0"/>
          </a:p>
        </p:txBody>
      </p:sp>
    </p:spTree>
    <p:extLst>
      <p:ext uri="{BB962C8B-B14F-4D97-AF65-F5344CB8AC3E}">
        <p14:creationId xmlns:p14="http://schemas.microsoft.com/office/powerpoint/2010/main" val="2872077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Practice entitlement aid</a:t>
            </a:r>
            <a:endParaRPr lang="en-GB" dirty="0"/>
          </a:p>
        </p:txBody>
      </p:sp>
    </p:spTree>
    <p:extLst>
      <p:ext uri="{BB962C8B-B14F-4D97-AF65-F5344CB8AC3E}">
        <p14:creationId xmlns:p14="http://schemas.microsoft.com/office/powerpoint/2010/main" val="3211556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Patient entitlement aid</a:t>
            </a:r>
            <a:endParaRPr lang="en-GB" dirty="0"/>
          </a:p>
        </p:txBody>
      </p:sp>
    </p:spTree>
    <p:extLst>
      <p:ext uri="{BB962C8B-B14F-4D97-AF65-F5344CB8AC3E}">
        <p14:creationId xmlns:p14="http://schemas.microsoft.com/office/powerpoint/2010/main" val="1078139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q"/>
            </a:pPr>
            <a:r>
              <a:rPr lang="en-GB" dirty="0" smtClean="0"/>
              <a:t>Digital Platform being constructed for Primary Care</a:t>
            </a:r>
          </a:p>
          <a:p>
            <a:pPr>
              <a:buFont typeface="Wingdings" panose="05000000000000000000" pitchFamily="2" charset="2"/>
              <a:buChar char="q"/>
            </a:pPr>
            <a:r>
              <a:rPr lang="en-GB" dirty="0" smtClean="0"/>
              <a:t>Electronic patient entitlement aid to be explored and developed</a:t>
            </a:r>
          </a:p>
          <a:p>
            <a:pPr>
              <a:buFont typeface="Wingdings" panose="05000000000000000000" pitchFamily="2" charset="2"/>
              <a:buChar char="q"/>
            </a:pPr>
            <a:r>
              <a:rPr lang="en-GB" dirty="0" smtClean="0"/>
              <a:t>HSCR1 to be amended to account for changes post Brexit</a:t>
            </a:r>
          </a:p>
          <a:p>
            <a:pPr>
              <a:buFont typeface="Wingdings" panose="05000000000000000000" pitchFamily="2" charset="2"/>
              <a:buChar char="q"/>
            </a:pPr>
            <a:r>
              <a:rPr lang="en-GB" dirty="0" smtClean="0"/>
              <a:t>Interactive training / reference resource being developed</a:t>
            </a:r>
          </a:p>
        </p:txBody>
      </p:sp>
      <p:sp>
        <p:nvSpPr>
          <p:cNvPr id="3" name="Title 2"/>
          <p:cNvSpPr>
            <a:spLocks noGrp="1"/>
          </p:cNvSpPr>
          <p:nvPr>
            <p:ph type="title"/>
          </p:nvPr>
        </p:nvSpPr>
        <p:spPr/>
        <p:txBody>
          <a:bodyPr/>
          <a:lstStyle/>
          <a:p>
            <a:r>
              <a:rPr lang="en-GB" dirty="0" smtClean="0"/>
              <a:t>What’s next</a:t>
            </a:r>
            <a:endParaRPr lang="en-GB" dirty="0"/>
          </a:p>
        </p:txBody>
      </p:sp>
    </p:spTree>
    <p:extLst>
      <p:ext uri="{BB962C8B-B14F-4D97-AF65-F5344CB8AC3E}">
        <p14:creationId xmlns:p14="http://schemas.microsoft.com/office/powerpoint/2010/main" val="1230893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4865"/>
            <a:ext cx="7408333" cy="5040559"/>
          </a:xfrm>
        </p:spPr>
        <p:txBody>
          <a:bodyPr>
            <a:normAutofit/>
          </a:bodyPr>
          <a:lstStyle/>
          <a:p>
            <a:pPr>
              <a:buFont typeface="Wingdings" panose="05000000000000000000" pitchFamily="2" charset="2"/>
              <a:buChar char="q"/>
            </a:pPr>
            <a:endParaRPr lang="en-GB" b="1" dirty="0" smtClean="0"/>
          </a:p>
          <a:p>
            <a:pPr>
              <a:buFont typeface="Wingdings" panose="05000000000000000000" pitchFamily="2" charset="2"/>
              <a:buChar char="q"/>
            </a:pPr>
            <a:r>
              <a:rPr lang="en-GB" b="1" dirty="0" smtClean="0"/>
              <a:t>Anyone can register with a GP</a:t>
            </a:r>
          </a:p>
          <a:p>
            <a:pPr lvl="2">
              <a:buFont typeface="Wingdings" panose="05000000000000000000" pitchFamily="2" charset="2"/>
              <a:buChar char="q"/>
            </a:pPr>
            <a:r>
              <a:rPr lang="en-GB" dirty="0" smtClean="0"/>
              <a:t>Only if they can demonstrate their entitlement</a:t>
            </a:r>
          </a:p>
          <a:p>
            <a:pPr>
              <a:buFont typeface="Wingdings" panose="05000000000000000000" pitchFamily="2" charset="2"/>
              <a:buChar char="q"/>
            </a:pPr>
            <a:r>
              <a:rPr lang="en-GB" b="1" dirty="0" smtClean="0"/>
              <a:t>If you have a HCN you are entitled</a:t>
            </a:r>
          </a:p>
          <a:p>
            <a:pPr lvl="2">
              <a:buFont typeface="Wingdings" panose="05000000000000000000" pitchFamily="2" charset="2"/>
              <a:buChar char="q"/>
            </a:pPr>
            <a:r>
              <a:rPr lang="en-GB" dirty="0" smtClean="0"/>
              <a:t>Only if currently reside in Northern Ireland</a:t>
            </a:r>
          </a:p>
          <a:p>
            <a:pPr>
              <a:buFont typeface="Wingdings" panose="05000000000000000000" pitchFamily="2" charset="2"/>
              <a:buChar char="q"/>
            </a:pPr>
            <a:r>
              <a:rPr lang="en-GB" b="1" dirty="0" smtClean="0"/>
              <a:t>If you are issued with a medical card you are entitled</a:t>
            </a:r>
          </a:p>
          <a:p>
            <a:pPr lvl="2">
              <a:buFont typeface="Wingdings" panose="05000000000000000000" pitchFamily="2" charset="2"/>
              <a:buChar char="q"/>
            </a:pPr>
            <a:r>
              <a:rPr lang="en-GB" dirty="0" smtClean="0"/>
              <a:t>Only if your entitlement has been verified by the BSO and you currently reside in Northern Ireland</a:t>
            </a:r>
          </a:p>
          <a:p>
            <a:pPr>
              <a:buFont typeface="Wingdings" panose="05000000000000000000" pitchFamily="2" charset="2"/>
              <a:buChar char="q"/>
            </a:pPr>
            <a:r>
              <a:rPr lang="en-GB" b="1" dirty="0" smtClean="0"/>
              <a:t>If you were born in Northern Ireland you are entitled</a:t>
            </a:r>
          </a:p>
          <a:p>
            <a:pPr lvl="2">
              <a:buFont typeface="Wingdings" panose="05000000000000000000" pitchFamily="2" charset="2"/>
              <a:buChar char="q"/>
            </a:pPr>
            <a:r>
              <a:rPr lang="en-GB" dirty="0" smtClean="0"/>
              <a:t>Only if you currently reside in Northern Ireland</a:t>
            </a:r>
          </a:p>
          <a:p>
            <a:pPr lvl="2">
              <a:buFont typeface="Wingdings" panose="05000000000000000000" pitchFamily="2" charset="2"/>
              <a:buChar char="q"/>
            </a:pPr>
            <a:endParaRPr lang="en-GB" dirty="0"/>
          </a:p>
        </p:txBody>
      </p:sp>
      <p:sp>
        <p:nvSpPr>
          <p:cNvPr id="3" name="Title 2"/>
          <p:cNvSpPr>
            <a:spLocks noGrp="1"/>
          </p:cNvSpPr>
          <p:nvPr>
            <p:ph type="title"/>
          </p:nvPr>
        </p:nvSpPr>
        <p:spPr/>
        <p:txBody>
          <a:bodyPr/>
          <a:lstStyle/>
          <a:p>
            <a:r>
              <a:rPr lang="en-GB" dirty="0" smtClean="0"/>
              <a:t>Common misconceptions</a:t>
            </a:r>
            <a:endParaRPr lang="en-GB" dirty="0"/>
          </a:p>
        </p:txBody>
      </p:sp>
    </p:spTree>
    <p:extLst>
      <p:ext uri="{BB962C8B-B14F-4D97-AF65-F5344CB8AC3E}">
        <p14:creationId xmlns:p14="http://schemas.microsoft.com/office/powerpoint/2010/main" val="2781883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99989"/>
            <a:ext cx="7408333" cy="5073427"/>
          </a:xfrm>
        </p:spPr>
        <p:txBody>
          <a:bodyPr>
            <a:normAutofit/>
          </a:bodyPr>
          <a:lstStyle/>
          <a:p>
            <a:endParaRPr lang="en-GB" dirty="0" smtClean="0"/>
          </a:p>
          <a:p>
            <a:pPr>
              <a:buFont typeface="Wingdings" panose="05000000000000000000" pitchFamily="2" charset="2"/>
              <a:buChar char="q"/>
            </a:pPr>
            <a:r>
              <a:rPr lang="en-GB" b="1" dirty="0"/>
              <a:t>If you are married to a person from Northern Ireland you are entitled</a:t>
            </a:r>
          </a:p>
          <a:p>
            <a:pPr lvl="2">
              <a:buFont typeface="Wingdings" panose="05000000000000000000" pitchFamily="2" charset="2"/>
              <a:buChar char="q"/>
            </a:pPr>
            <a:r>
              <a:rPr lang="en-GB" dirty="0"/>
              <a:t>Only if you are lawfully residing in Northern Ireland</a:t>
            </a:r>
          </a:p>
          <a:p>
            <a:pPr>
              <a:buFont typeface="Wingdings" panose="05000000000000000000" pitchFamily="2" charset="2"/>
              <a:buChar char="q"/>
            </a:pPr>
            <a:r>
              <a:rPr lang="en-GB" b="1" dirty="0"/>
              <a:t>If you hold a British Passport you are entitled</a:t>
            </a:r>
          </a:p>
          <a:p>
            <a:pPr lvl="2">
              <a:buFont typeface="Wingdings" panose="05000000000000000000" pitchFamily="2" charset="2"/>
              <a:buChar char="q"/>
            </a:pPr>
            <a:r>
              <a:rPr lang="en-GB" dirty="0"/>
              <a:t>Only if you are currently residing in Northern Ireland</a:t>
            </a:r>
          </a:p>
          <a:p>
            <a:pPr>
              <a:buFont typeface="Wingdings" panose="05000000000000000000" pitchFamily="2" charset="2"/>
              <a:buChar char="q"/>
            </a:pPr>
            <a:r>
              <a:rPr lang="en-GB" b="1" dirty="0"/>
              <a:t>You are entitled to get healthcare anywhere in the UK</a:t>
            </a:r>
          </a:p>
          <a:p>
            <a:pPr lvl="2">
              <a:buFont typeface="Wingdings" panose="05000000000000000000" pitchFamily="2" charset="2"/>
              <a:buChar char="q"/>
            </a:pPr>
            <a:r>
              <a:rPr lang="en-GB" dirty="0"/>
              <a:t>Only immediately necessary</a:t>
            </a:r>
          </a:p>
          <a:p>
            <a:pPr>
              <a:buFont typeface="Wingdings" panose="05000000000000000000" pitchFamily="2" charset="2"/>
              <a:buChar char="q"/>
            </a:pPr>
            <a:r>
              <a:rPr lang="en-GB" b="1" dirty="0"/>
              <a:t>Once registered with a GP you will always be entitled</a:t>
            </a:r>
          </a:p>
          <a:p>
            <a:pPr lvl="2">
              <a:buFont typeface="Wingdings" panose="05000000000000000000" pitchFamily="2" charset="2"/>
              <a:buChar char="q"/>
            </a:pPr>
            <a:r>
              <a:rPr lang="en-GB" dirty="0"/>
              <a:t>Only if you are currently residing in Northern Ireland</a:t>
            </a:r>
          </a:p>
          <a:p>
            <a:endParaRPr lang="en-GB" dirty="0"/>
          </a:p>
        </p:txBody>
      </p:sp>
      <p:sp>
        <p:nvSpPr>
          <p:cNvPr id="4" name="Title 2"/>
          <p:cNvSpPr>
            <a:spLocks noGrp="1"/>
          </p:cNvSpPr>
          <p:nvPr>
            <p:ph type="title"/>
          </p:nvPr>
        </p:nvSpPr>
        <p:spPr>
          <a:xfrm>
            <a:off x="457200" y="338328"/>
            <a:ext cx="8229600" cy="1252728"/>
          </a:xfrm>
        </p:spPr>
        <p:txBody>
          <a:bodyPr/>
          <a:lstStyle/>
          <a:p>
            <a:r>
              <a:rPr lang="en-GB" dirty="0" smtClean="0"/>
              <a:t>Common misconceptions</a:t>
            </a:r>
            <a:endParaRPr lang="en-GB" dirty="0"/>
          </a:p>
        </p:txBody>
      </p:sp>
    </p:spTree>
    <p:extLst>
      <p:ext uri="{BB962C8B-B14F-4D97-AF65-F5344CB8AC3E}">
        <p14:creationId xmlns:p14="http://schemas.microsoft.com/office/powerpoint/2010/main" val="1093662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Questions</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800" y="2564904"/>
            <a:ext cx="3213100" cy="321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8823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anose="05000000000000000000" pitchFamily="2" charset="2"/>
              <a:buChar char="q"/>
            </a:pPr>
            <a:r>
              <a:rPr lang="en-GB" dirty="0" smtClean="0"/>
              <a:t>We are a team within Family Practitioner Services in BSO</a:t>
            </a:r>
          </a:p>
          <a:p>
            <a:pPr>
              <a:buFont typeface="Wingdings" panose="05000000000000000000" pitchFamily="2" charset="2"/>
              <a:buChar char="q"/>
            </a:pPr>
            <a:r>
              <a:rPr lang="en-GB" dirty="0" smtClean="0"/>
              <a:t>We work closely with the GP registrations team</a:t>
            </a:r>
          </a:p>
          <a:p>
            <a:pPr>
              <a:buFont typeface="Wingdings" panose="05000000000000000000" pitchFamily="2" charset="2"/>
              <a:buChar char="q"/>
            </a:pPr>
            <a:r>
              <a:rPr lang="en-GB" dirty="0"/>
              <a:t>We provide advice to GP staff and patients on entitlement</a:t>
            </a:r>
          </a:p>
          <a:p>
            <a:pPr>
              <a:buFont typeface="Wingdings" panose="05000000000000000000" pitchFamily="2" charset="2"/>
              <a:buChar char="q"/>
            </a:pPr>
            <a:r>
              <a:rPr lang="en-GB" dirty="0" smtClean="0"/>
              <a:t>We provide awareness and specialist training for HSC staff on entitlement to publically funded healthcare</a:t>
            </a:r>
          </a:p>
          <a:p>
            <a:pPr>
              <a:buFont typeface="Wingdings" panose="05000000000000000000" pitchFamily="2" charset="2"/>
              <a:buChar char="q"/>
            </a:pPr>
            <a:r>
              <a:rPr lang="en-GB" dirty="0" smtClean="0"/>
              <a:t>We conduct post registration verification work</a:t>
            </a:r>
          </a:p>
          <a:p>
            <a:pPr>
              <a:buFont typeface="Wingdings" panose="05000000000000000000" pitchFamily="2" charset="2"/>
              <a:buChar char="q"/>
            </a:pPr>
            <a:r>
              <a:rPr lang="en-GB" dirty="0" smtClean="0"/>
              <a:t>We are the key HSC liaison point with the Home Office</a:t>
            </a:r>
            <a:endParaRPr lang="en-GB" dirty="0"/>
          </a:p>
        </p:txBody>
      </p:sp>
      <p:sp>
        <p:nvSpPr>
          <p:cNvPr id="3" name="Title 2"/>
          <p:cNvSpPr>
            <a:spLocks noGrp="1"/>
          </p:cNvSpPr>
          <p:nvPr>
            <p:ph type="title"/>
          </p:nvPr>
        </p:nvSpPr>
        <p:spPr/>
        <p:txBody>
          <a:bodyPr/>
          <a:lstStyle/>
          <a:p>
            <a:r>
              <a:rPr lang="en-GB" dirty="0" smtClean="0"/>
              <a:t>About us</a:t>
            </a:r>
            <a:endParaRPr lang="en-GB" dirty="0"/>
          </a:p>
        </p:txBody>
      </p:sp>
    </p:spTree>
    <p:extLst>
      <p:ext uri="{BB962C8B-B14F-4D97-AF65-F5344CB8AC3E}">
        <p14:creationId xmlns:p14="http://schemas.microsoft.com/office/powerpoint/2010/main" val="1098326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0888"/>
            <a:ext cx="7408333" cy="4032448"/>
          </a:xfrm>
        </p:spPr>
        <p:txBody>
          <a:bodyPr>
            <a:normAutofit/>
          </a:bodyPr>
          <a:lstStyle/>
          <a:p>
            <a:pPr>
              <a:buFont typeface="Wingdings" panose="05000000000000000000" pitchFamily="2" charset="2"/>
              <a:buChar char="q"/>
            </a:pPr>
            <a:r>
              <a:rPr lang="en-GB" dirty="0" smtClean="0"/>
              <a:t>Health is a devolved matter in the UK</a:t>
            </a:r>
          </a:p>
          <a:p>
            <a:pPr>
              <a:buFont typeface="Wingdings" panose="05000000000000000000" pitchFamily="2" charset="2"/>
              <a:buChar char="q"/>
            </a:pPr>
            <a:r>
              <a:rPr lang="en-GB" dirty="0" smtClean="0"/>
              <a:t>Rules of entitlement vary between the four countries</a:t>
            </a:r>
          </a:p>
          <a:p>
            <a:pPr>
              <a:buFont typeface="Wingdings" panose="05000000000000000000" pitchFamily="2" charset="2"/>
              <a:buChar char="q"/>
            </a:pPr>
            <a:r>
              <a:rPr lang="en-GB" dirty="0" smtClean="0"/>
              <a:t>Rules of entitlement vary between Primary Care and Secondary Care</a:t>
            </a:r>
          </a:p>
          <a:p>
            <a:pPr>
              <a:buFont typeface="Wingdings" panose="05000000000000000000" pitchFamily="2" charset="2"/>
              <a:buChar char="q"/>
            </a:pPr>
            <a:r>
              <a:rPr lang="en-GB" dirty="0" smtClean="0"/>
              <a:t>In NI entitlement is primarily for those who are ‘ordinarily resident’</a:t>
            </a:r>
          </a:p>
          <a:p>
            <a:pPr>
              <a:buFont typeface="Wingdings" panose="05000000000000000000" pitchFamily="2" charset="2"/>
              <a:buChar char="q"/>
            </a:pPr>
            <a:r>
              <a:rPr lang="en-GB" dirty="0" smtClean="0"/>
              <a:t>Some visitors may access publically funded healthcare but must demonstrate that they meet an exemption </a:t>
            </a:r>
            <a:r>
              <a:rPr lang="en-GB" dirty="0"/>
              <a:t>or have paid the health surcharge to the Home Office</a:t>
            </a:r>
          </a:p>
        </p:txBody>
      </p:sp>
      <p:sp>
        <p:nvSpPr>
          <p:cNvPr id="3" name="Title 2"/>
          <p:cNvSpPr>
            <a:spLocks noGrp="1"/>
          </p:cNvSpPr>
          <p:nvPr>
            <p:ph type="title"/>
          </p:nvPr>
        </p:nvSpPr>
        <p:spPr/>
        <p:txBody>
          <a:bodyPr/>
          <a:lstStyle/>
          <a:p>
            <a:r>
              <a:rPr lang="en-GB" dirty="0" smtClean="0"/>
              <a:t>Health Care </a:t>
            </a:r>
            <a:r>
              <a:rPr lang="en-GB" dirty="0" smtClean="0">
                <a:solidFill>
                  <a:schemeClr val="bg1"/>
                </a:solidFill>
              </a:rPr>
              <a:t>in NI</a:t>
            </a:r>
            <a:endParaRPr lang="en-GB" dirty="0">
              <a:solidFill>
                <a:schemeClr val="bg1"/>
              </a:solidFill>
            </a:endParaRPr>
          </a:p>
        </p:txBody>
      </p:sp>
    </p:spTree>
    <p:extLst>
      <p:ext uri="{BB962C8B-B14F-4D97-AF65-F5344CB8AC3E}">
        <p14:creationId xmlns:p14="http://schemas.microsoft.com/office/powerpoint/2010/main" val="1527360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316013"/>
            <a:ext cx="8280919" cy="4497363"/>
          </a:xfrm>
        </p:spPr>
        <p:txBody>
          <a:bodyPr>
            <a:normAutofit fontScale="92500" lnSpcReduction="10000"/>
          </a:bodyPr>
          <a:lstStyle/>
          <a:p>
            <a:pPr marL="285750" lvl="0" indent="-285750">
              <a:buFont typeface="Arial" panose="020B0604020202020204" pitchFamily="34" charset="0"/>
              <a:buChar char="•"/>
            </a:pPr>
            <a:r>
              <a:rPr lang="en-GB" dirty="0"/>
              <a:t>Health and Personal Social Services (Northern Ireland) Order 1972, Part II, s.4.  ‘Provision of integrated health services for the people of Northern Ireland’  </a:t>
            </a:r>
          </a:p>
          <a:p>
            <a:pPr marL="285750" lvl="0" indent="-285750">
              <a:buFont typeface="Arial" panose="020B0604020202020204" pitchFamily="34" charset="0"/>
              <a:buChar char="•"/>
            </a:pPr>
            <a:r>
              <a:rPr lang="en-GB" dirty="0"/>
              <a:t>People of Northern Ireland are those ‘ordinarily resident’.  The definition of ‘ordinarily resident’ is set out in UK Case Law – R -v- Barnet LBC ex parte Shah [1983</a:t>
            </a:r>
            <a:r>
              <a:rPr lang="en-GB" dirty="0" smtClean="0"/>
              <a:t>].  Lord </a:t>
            </a:r>
            <a:r>
              <a:rPr lang="en-GB" dirty="0" err="1"/>
              <a:t>Scarman</a:t>
            </a:r>
            <a:r>
              <a:rPr lang="en-GB" dirty="0"/>
              <a:t> provided the following definition:    Ordinary residence is established if there is a regular habitual mode of life in a particular place "for the time being", "whether of short of short or long duration", the continuity of which has persisted apart from temporary or occasional absences. The only provisos are that the residence must be voluntary and adopted for "a settled purpose".   Voluntary is determined as being  here lawfully.</a:t>
            </a:r>
          </a:p>
          <a:p>
            <a:endParaRPr lang="en-GB" dirty="0"/>
          </a:p>
        </p:txBody>
      </p:sp>
      <p:sp>
        <p:nvSpPr>
          <p:cNvPr id="3" name="Title 2"/>
          <p:cNvSpPr>
            <a:spLocks noGrp="1"/>
          </p:cNvSpPr>
          <p:nvPr>
            <p:ph type="title"/>
          </p:nvPr>
        </p:nvSpPr>
        <p:spPr/>
        <p:txBody>
          <a:bodyPr/>
          <a:lstStyle/>
          <a:p>
            <a:r>
              <a:rPr lang="en-GB" dirty="0" smtClean="0"/>
              <a:t>Main Legislation</a:t>
            </a:r>
            <a:endParaRPr lang="en-GB" dirty="0"/>
          </a:p>
        </p:txBody>
      </p:sp>
    </p:spTree>
    <p:extLst>
      <p:ext uri="{BB962C8B-B14F-4D97-AF65-F5344CB8AC3E}">
        <p14:creationId xmlns:p14="http://schemas.microsoft.com/office/powerpoint/2010/main" val="1958115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988840"/>
            <a:ext cx="8496943" cy="4137323"/>
          </a:xfrm>
        </p:spPr>
        <p:txBody>
          <a:bodyPr/>
          <a:lstStyle/>
          <a:p>
            <a:pPr marL="285750" lvl="0" indent="-285750">
              <a:buFont typeface="Arial" panose="020B0604020202020204" pitchFamily="34" charset="0"/>
              <a:buChar char="•"/>
            </a:pPr>
            <a:r>
              <a:rPr lang="en-GB" dirty="0" smtClean="0"/>
              <a:t>Immigration </a:t>
            </a:r>
            <a:r>
              <a:rPr lang="en-GB" dirty="0"/>
              <a:t>Act </a:t>
            </a:r>
            <a:r>
              <a:rPr lang="en-GB" dirty="0" smtClean="0"/>
              <a:t>2016</a:t>
            </a:r>
          </a:p>
          <a:p>
            <a:pPr marL="285750" lvl="0" indent="-285750">
              <a:buFont typeface="Arial" panose="020B0604020202020204" pitchFamily="34" charset="0"/>
              <a:buChar char="•"/>
            </a:pPr>
            <a:r>
              <a:rPr lang="en-GB" dirty="0" smtClean="0"/>
              <a:t>Provision </a:t>
            </a:r>
            <a:r>
              <a:rPr lang="en-GB" dirty="0"/>
              <a:t>of Health Services to Persons Not Ordinarily Resident Regulations (Northern Ireland) </a:t>
            </a:r>
            <a:r>
              <a:rPr lang="en-GB" dirty="0" smtClean="0"/>
              <a:t>2015 (as amended)</a:t>
            </a:r>
          </a:p>
          <a:p>
            <a:pPr marL="285750" lvl="0" indent="-285750">
              <a:buFont typeface="Arial" panose="020B0604020202020204" pitchFamily="34" charset="0"/>
              <a:buChar char="•"/>
            </a:pPr>
            <a:r>
              <a:rPr lang="en-GB" dirty="0" smtClean="0"/>
              <a:t>EU Withdrawal Agreement</a:t>
            </a:r>
          </a:p>
          <a:p>
            <a:pPr marL="285750" lvl="0" indent="-285750">
              <a:buFont typeface="Arial" panose="020B0604020202020204" pitchFamily="34" charset="0"/>
              <a:buChar char="•"/>
            </a:pPr>
            <a:r>
              <a:rPr lang="en-GB" dirty="0" smtClean="0"/>
              <a:t>EEA EFTA Separation Agreement</a:t>
            </a:r>
          </a:p>
          <a:p>
            <a:pPr marL="285750" lvl="0" indent="-285750">
              <a:buFont typeface="Arial" panose="020B0604020202020204" pitchFamily="34" charset="0"/>
              <a:buChar char="•"/>
            </a:pPr>
            <a:r>
              <a:rPr lang="en-GB" dirty="0" smtClean="0"/>
              <a:t>Swiss Citizens’ Rights Agreement</a:t>
            </a:r>
          </a:p>
          <a:p>
            <a:pPr marL="285750" lvl="0" indent="-285750">
              <a:buFont typeface="Arial" panose="020B0604020202020204" pitchFamily="34" charset="0"/>
              <a:buChar char="•"/>
            </a:pPr>
            <a:r>
              <a:rPr lang="en-GB" dirty="0" smtClean="0"/>
              <a:t>EU Trade and Co-Operation Agreement</a:t>
            </a:r>
          </a:p>
          <a:p>
            <a:pPr marL="285750" lvl="0" indent="-285750">
              <a:buFont typeface="Arial" panose="020B0604020202020204" pitchFamily="34" charset="0"/>
              <a:buChar char="•"/>
            </a:pPr>
            <a:endParaRPr lang="en-GB" dirty="0"/>
          </a:p>
          <a:p>
            <a:endParaRPr lang="en-GB" dirty="0"/>
          </a:p>
        </p:txBody>
      </p:sp>
      <p:sp>
        <p:nvSpPr>
          <p:cNvPr id="3" name="Title 2"/>
          <p:cNvSpPr>
            <a:spLocks noGrp="1"/>
          </p:cNvSpPr>
          <p:nvPr>
            <p:ph type="title"/>
          </p:nvPr>
        </p:nvSpPr>
        <p:spPr/>
        <p:txBody>
          <a:bodyPr/>
          <a:lstStyle/>
          <a:p>
            <a:r>
              <a:rPr lang="en-GB" dirty="0" smtClean="0"/>
              <a:t>Legislation Continued</a:t>
            </a:r>
            <a:endParaRPr lang="en-GB" dirty="0"/>
          </a:p>
        </p:txBody>
      </p:sp>
    </p:spTree>
    <p:extLst>
      <p:ext uri="{BB962C8B-B14F-4D97-AF65-F5344CB8AC3E}">
        <p14:creationId xmlns:p14="http://schemas.microsoft.com/office/powerpoint/2010/main" val="1862990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Patient Registration</a:t>
            </a:r>
            <a:endParaRPr lang="en-GB" dirty="0"/>
          </a:p>
        </p:txBody>
      </p:sp>
      <p:sp>
        <p:nvSpPr>
          <p:cNvPr id="3" name="Content Placeholder 2"/>
          <p:cNvSpPr>
            <a:spLocks noGrp="1"/>
          </p:cNvSpPr>
          <p:nvPr>
            <p:ph sz="quarter" idx="13"/>
          </p:nvPr>
        </p:nvSpPr>
        <p:spPr/>
        <p:txBody>
          <a:bodyPr/>
          <a:lstStyle/>
          <a:p>
            <a:pPr>
              <a:buFont typeface="Wingdings" panose="05000000000000000000" pitchFamily="2" charset="2"/>
              <a:buChar char="q"/>
            </a:pPr>
            <a:r>
              <a:rPr lang="en-GB" dirty="0" smtClean="0"/>
              <a:t>Registered with BSO</a:t>
            </a:r>
          </a:p>
          <a:p>
            <a:pPr lvl="1">
              <a:buFont typeface="Wingdings" panose="05000000000000000000" pitchFamily="2" charset="2"/>
              <a:buChar char="q"/>
            </a:pPr>
            <a:r>
              <a:rPr lang="en-GB" dirty="0" smtClean="0"/>
              <a:t>Ordinarily Resident</a:t>
            </a:r>
          </a:p>
          <a:p>
            <a:pPr lvl="1">
              <a:buFont typeface="Wingdings" panose="05000000000000000000" pitchFamily="2" charset="2"/>
              <a:buChar char="q"/>
            </a:pPr>
            <a:r>
              <a:rPr lang="en-GB" dirty="0"/>
              <a:t>Eligible Visitors for example:</a:t>
            </a:r>
          </a:p>
          <a:p>
            <a:pPr lvl="2">
              <a:buFont typeface="Wingdings" panose="05000000000000000000" pitchFamily="2" charset="2"/>
              <a:buChar char="q"/>
            </a:pPr>
            <a:r>
              <a:rPr lang="en-GB" dirty="0"/>
              <a:t>Asylum Seekers</a:t>
            </a:r>
          </a:p>
          <a:p>
            <a:pPr lvl="2">
              <a:buFont typeface="Wingdings" panose="05000000000000000000" pitchFamily="2" charset="2"/>
              <a:buChar char="q"/>
            </a:pPr>
            <a:r>
              <a:rPr lang="en-GB" dirty="0"/>
              <a:t>Missionaries</a:t>
            </a:r>
          </a:p>
          <a:p>
            <a:pPr lvl="2">
              <a:buFont typeface="Wingdings" panose="05000000000000000000" pitchFamily="2" charset="2"/>
              <a:buChar char="q"/>
            </a:pPr>
            <a:r>
              <a:rPr lang="en-GB" dirty="0"/>
              <a:t>Former Residents</a:t>
            </a:r>
          </a:p>
          <a:p>
            <a:pPr marL="301943" lvl="1" indent="0">
              <a:buNone/>
            </a:pPr>
            <a:endParaRPr lang="en-GB" dirty="0" smtClean="0">
              <a:solidFill>
                <a:srgbClr val="FF0000"/>
              </a:solidFill>
            </a:endParaRPr>
          </a:p>
        </p:txBody>
      </p:sp>
      <p:sp>
        <p:nvSpPr>
          <p:cNvPr id="4" name="Content Placeholder 3"/>
          <p:cNvSpPr>
            <a:spLocks noGrp="1"/>
          </p:cNvSpPr>
          <p:nvPr>
            <p:ph sz="quarter" idx="14"/>
          </p:nvPr>
        </p:nvSpPr>
        <p:spPr/>
        <p:txBody>
          <a:bodyPr/>
          <a:lstStyle/>
          <a:p>
            <a:pPr>
              <a:buFont typeface="Wingdings" panose="05000000000000000000" pitchFamily="2" charset="2"/>
              <a:buChar char="q"/>
            </a:pPr>
            <a:r>
              <a:rPr lang="en-GB" dirty="0" smtClean="0"/>
              <a:t>Registered locally with GP</a:t>
            </a:r>
          </a:p>
          <a:p>
            <a:pPr lvl="1">
              <a:buFont typeface="Wingdings" panose="05000000000000000000" pitchFamily="2" charset="2"/>
              <a:buChar char="q"/>
            </a:pPr>
            <a:r>
              <a:rPr lang="en-GB" dirty="0" smtClean="0"/>
              <a:t>Temporary Residents who are fully registered with another GP in NI</a:t>
            </a:r>
          </a:p>
          <a:p>
            <a:pPr lvl="1">
              <a:buFont typeface="Wingdings" panose="05000000000000000000" pitchFamily="2" charset="2"/>
              <a:buChar char="q"/>
            </a:pPr>
            <a:r>
              <a:rPr lang="en-GB" dirty="0"/>
              <a:t>Visitors from another part of the UK</a:t>
            </a:r>
          </a:p>
          <a:p>
            <a:pPr lvl="1">
              <a:buFont typeface="Wingdings" panose="05000000000000000000" pitchFamily="2" charset="2"/>
              <a:buChar char="q"/>
            </a:pPr>
            <a:endParaRPr lang="en-GB" dirty="0"/>
          </a:p>
        </p:txBody>
      </p:sp>
    </p:spTree>
    <p:extLst>
      <p:ext uri="{BB962C8B-B14F-4D97-AF65-F5344CB8AC3E}">
        <p14:creationId xmlns:p14="http://schemas.microsoft.com/office/powerpoint/2010/main" val="3077459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Patient Registration Journey</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42378082"/>
              </p:ext>
            </p:extLst>
          </p:nvPr>
        </p:nvGraphicFramePr>
        <p:xfrm>
          <a:off x="179512" y="2132856"/>
          <a:ext cx="8784976"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p:cNvGraphicFramePr/>
          <p:nvPr>
            <p:extLst>
              <p:ext uri="{D42A27DB-BD31-4B8C-83A1-F6EECF244321}">
                <p14:modId xmlns:p14="http://schemas.microsoft.com/office/powerpoint/2010/main" val="3432429909"/>
              </p:ext>
            </p:extLst>
          </p:nvPr>
        </p:nvGraphicFramePr>
        <p:xfrm>
          <a:off x="827584" y="4437112"/>
          <a:ext cx="7488832" cy="17728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agram 9"/>
          <p:cNvGraphicFramePr/>
          <p:nvPr>
            <p:extLst>
              <p:ext uri="{D42A27DB-BD31-4B8C-83A1-F6EECF244321}">
                <p14:modId xmlns:p14="http://schemas.microsoft.com/office/powerpoint/2010/main" val="4292984889"/>
              </p:ext>
            </p:extLst>
          </p:nvPr>
        </p:nvGraphicFramePr>
        <p:xfrm>
          <a:off x="179512" y="3933056"/>
          <a:ext cx="8712968" cy="2752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 name="Rectangle 1"/>
          <p:cNvSpPr/>
          <p:nvPr/>
        </p:nvSpPr>
        <p:spPr>
          <a:xfrm>
            <a:off x="107504" y="2348880"/>
            <a:ext cx="8928992" cy="16561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2675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q"/>
            </a:pPr>
            <a:r>
              <a:rPr lang="en-GB" sz="2200" dirty="0"/>
              <a:t>Ask patient to complete the form</a:t>
            </a:r>
          </a:p>
          <a:p>
            <a:pPr>
              <a:buFont typeface="Wingdings" panose="05000000000000000000" pitchFamily="2" charset="2"/>
              <a:buChar char="q"/>
            </a:pPr>
            <a:r>
              <a:rPr lang="en-GB" sz="2200" dirty="0"/>
              <a:t>Ask for proof of lawfulness in the UK</a:t>
            </a:r>
          </a:p>
          <a:p>
            <a:pPr>
              <a:buFont typeface="Wingdings" panose="05000000000000000000" pitchFamily="2" charset="2"/>
              <a:buChar char="q"/>
            </a:pPr>
            <a:r>
              <a:rPr lang="en-GB" sz="2200" dirty="0"/>
              <a:t>Add patient information to GP links</a:t>
            </a:r>
          </a:p>
          <a:p>
            <a:pPr>
              <a:buFont typeface="Wingdings" panose="05000000000000000000" pitchFamily="2" charset="2"/>
              <a:buChar char="q"/>
            </a:pPr>
            <a:r>
              <a:rPr lang="en-GB" sz="2200" dirty="0"/>
              <a:t>Send form and  lawfulness document(s) to BSO</a:t>
            </a:r>
          </a:p>
          <a:p>
            <a:pPr>
              <a:buFont typeface="Wingdings" panose="05000000000000000000" pitchFamily="2" charset="2"/>
              <a:buChar char="q"/>
            </a:pPr>
            <a:r>
              <a:rPr lang="en-GB" sz="2200" dirty="0"/>
              <a:t>Optional for BSO: </a:t>
            </a:r>
          </a:p>
          <a:p>
            <a:pPr lvl="2">
              <a:buFont typeface="Wingdings" panose="05000000000000000000" pitchFamily="2" charset="2"/>
              <a:buChar char="q"/>
            </a:pPr>
            <a:r>
              <a:rPr lang="en-GB" dirty="0"/>
              <a:t>Proof of address</a:t>
            </a:r>
          </a:p>
          <a:p>
            <a:pPr lvl="2">
              <a:buFont typeface="Wingdings" panose="05000000000000000000" pitchFamily="2" charset="2"/>
              <a:buChar char="q"/>
            </a:pPr>
            <a:r>
              <a:rPr lang="en-GB" dirty="0"/>
              <a:t>Other documents</a:t>
            </a:r>
          </a:p>
          <a:p>
            <a:pPr marL="627063" lvl="2" indent="0">
              <a:buNone/>
            </a:pPr>
            <a:r>
              <a:rPr lang="en-GB" dirty="0" smtClean="0"/>
              <a:t>*unless </a:t>
            </a:r>
            <a:r>
              <a:rPr lang="en-GB" dirty="0"/>
              <a:t>there is a requirement for the patient to provide all documents in advance of </a:t>
            </a:r>
            <a:r>
              <a:rPr lang="en-GB" dirty="0" smtClean="0"/>
              <a:t>registration</a:t>
            </a:r>
            <a:endParaRPr lang="en-GB" dirty="0"/>
          </a:p>
          <a:p>
            <a:pPr marL="301943" lvl="1" indent="0">
              <a:buNone/>
            </a:pPr>
            <a:endParaRPr lang="en-GB" dirty="0"/>
          </a:p>
        </p:txBody>
      </p:sp>
      <p:sp>
        <p:nvSpPr>
          <p:cNvPr id="3" name="Title 2"/>
          <p:cNvSpPr>
            <a:spLocks noGrp="1"/>
          </p:cNvSpPr>
          <p:nvPr>
            <p:ph type="title"/>
          </p:nvPr>
        </p:nvSpPr>
        <p:spPr/>
        <p:txBody>
          <a:bodyPr>
            <a:normAutofit fontScale="90000"/>
          </a:bodyPr>
          <a:lstStyle/>
          <a:p>
            <a:r>
              <a:rPr lang="en-GB" dirty="0" smtClean="0">
                <a:solidFill>
                  <a:schemeClr val="bg1"/>
                </a:solidFill>
              </a:rPr>
              <a:t>What does the GP Practice need to do</a:t>
            </a:r>
            <a:endParaRPr lang="en-GB" dirty="0">
              <a:solidFill>
                <a:schemeClr val="bg1"/>
              </a:solidFill>
            </a:endParaRPr>
          </a:p>
        </p:txBody>
      </p:sp>
    </p:spTree>
    <p:extLst>
      <p:ext uri="{BB962C8B-B14F-4D97-AF65-F5344CB8AC3E}">
        <p14:creationId xmlns:p14="http://schemas.microsoft.com/office/powerpoint/2010/main" val="1691703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Example Documents to Prove Lawfulness in the UK</a:t>
            </a:r>
            <a:endParaRPr lang="en-GB" dirty="0">
              <a:solidFill>
                <a:schemeClr val="bg1"/>
              </a:solidFill>
            </a:endParaRPr>
          </a:p>
        </p:txBody>
      </p:sp>
      <p:sp>
        <p:nvSpPr>
          <p:cNvPr id="3" name="Content Placeholder 2"/>
          <p:cNvSpPr>
            <a:spLocks noGrp="1"/>
          </p:cNvSpPr>
          <p:nvPr>
            <p:ph sz="quarter" idx="13"/>
          </p:nvPr>
        </p:nvSpPr>
        <p:spPr>
          <a:xfrm>
            <a:off x="676654" y="2387704"/>
            <a:ext cx="8359841" cy="4209648"/>
          </a:xfrm>
        </p:spPr>
        <p:txBody>
          <a:bodyPr>
            <a:normAutofit/>
          </a:bodyPr>
          <a:lstStyle/>
          <a:p>
            <a:pPr>
              <a:buFont typeface="Wingdings" panose="05000000000000000000" pitchFamily="2" charset="2"/>
              <a:buChar char="q"/>
            </a:pPr>
            <a:r>
              <a:rPr lang="en-GB" dirty="0" smtClean="0"/>
              <a:t>British/Irish - Passport </a:t>
            </a:r>
            <a:r>
              <a:rPr lang="en-GB" dirty="0"/>
              <a:t>or birth certificate and identity</a:t>
            </a:r>
          </a:p>
          <a:p>
            <a:pPr>
              <a:buFont typeface="Wingdings" panose="05000000000000000000" pitchFamily="2" charset="2"/>
              <a:buChar char="q"/>
            </a:pPr>
            <a:endParaRPr lang="en-GB" dirty="0"/>
          </a:p>
          <a:p>
            <a:pPr>
              <a:buFont typeface="Wingdings" panose="05000000000000000000" pitchFamily="2" charset="2"/>
              <a:buChar char="q"/>
            </a:pPr>
            <a:r>
              <a:rPr lang="en-GB" dirty="0"/>
              <a:t>EU </a:t>
            </a:r>
            <a:r>
              <a:rPr lang="en-GB" dirty="0" smtClean="0"/>
              <a:t>Nationals (and family members) - EU </a:t>
            </a:r>
            <a:r>
              <a:rPr lang="en-GB" dirty="0"/>
              <a:t>Settlement Scheme, or a Permit issued by the Home </a:t>
            </a:r>
            <a:r>
              <a:rPr lang="en-GB" dirty="0" smtClean="0"/>
              <a:t>Office</a:t>
            </a:r>
            <a:endParaRPr lang="en-GB" dirty="0"/>
          </a:p>
          <a:p>
            <a:pPr>
              <a:buFont typeface="Wingdings" panose="05000000000000000000" pitchFamily="2" charset="2"/>
              <a:buChar char="q"/>
            </a:pPr>
            <a:endParaRPr lang="en-GB" dirty="0"/>
          </a:p>
          <a:p>
            <a:pPr>
              <a:buFont typeface="Wingdings" panose="05000000000000000000" pitchFamily="2" charset="2"/>
              <a:buChar char="q"/>
            </a:pPr>
            <a:r>
              <a:rPr lang="en-GB" dirty="0"/>
              <a:t>Overseas </a:t>
            </a:r>
            <a:r>
              <a:rPr lang="en-GB" dirty="0" smtClean="0"/>
              <a:t>Nationals - Permit </a:t>
            </a:r>
            <a:r>
              <a:rPr lang="en-GB" dirty="0"/>
              <a:t>issued by the Home Office.  This can be indefinite leave </a:t>
            </a:r>
            <a:r>
              <a:rPr lang="en-GB" dirty="0" smtClean="0"/>
              <a:t>or a </a:t>
            </a:r>
            <a:r>
              <a:rPr lang="en-GB" dirty="0"/>
              <a:t>valid </a:t>
            </a:r>
            <a:r>
              <a:rPr lang="en-GB" dirty="0" smtClean="0"/>
              <a:t>until date</a:t>
            </a:r>
            <a:endParaRPr lang="en-GB" dirty="0"/>
          </a:p>
          <a:p>
            <a:pPr marL="0" indent="0">
              <a:buNone/>
            </a:pPr>
            <a:endParaRPr lang="en-GB" dirty="0"/>
          </a:p>
          <a:p>
            <a:pPr marL="0" indent="0">
              <a:buNone/>
            </a:pPr>
            <a:r>
              <a:rPr lang="en-GB" dirty="0"/>
              <a:t>If the EU or </a:t>
            </a:r>
            <a:r>
              <a:rPr lang="en-GB" dirty="0" smtClean="0"/>
              <a:t>overseas </a:t>
            </a:r>
            <a:r>
              <a:rPr lang="en-GB" dirty="0"/>
              <a:t>national does not have a permit, you should speak to the Team regarding entitlement</a:t>
            </a:r>
          </a:p>
        </p:txBody>
      </p:sp>
    </p:spTree>
    <p:extLst>
      <p:ext uri="{BB962C8B-B14F-4D97-AF65-F5344CB8AC3E}">
        <p14:creationId xmlns:p14="http://schemas.microsoft.com/office/powerpoint/2010/main" val="14982955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1696</TotalTime>
  <Words>914</Words>
  <Application>Microsoft Office PowerPoint</Application>
  <PresentationFormat>On-screen Show (4:3)</PresentationFormat>
  <Paragraphs>120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Access to Healthcare Family Practitioner Services </vt:lpstr>
      <vt:lpstr>About us</vt:lpstr>
      <vt:lpstr>Health Care in NI</vt:lpstr>
      <vt:lpstr>Main Legislation</vt:lpstr>
      <vt:lpstr>Legislation Continued</vt:lpstr>
      <vt:lpstr>Types of Patient Registration</vt:lpstr>
      <vt:lpstr>Patient Registration Journey</vt:lpstr>
      <vt:lpstr>What does the GP Practice need to do</vt:lpstr>
      <vt:lpstr>Example Documents to Prove Lawfulness in the UK</vt:lpstr>
      <vt:lpstr>Registration Journey continued</vt:lpstr>
      <vt:lpstr>Post registration Verification Process</vt:lpstr>
      <vt:lpstr>Process when threshold isn't met</vt:lpstr>
      <vt:lpstr>Process for non responders</vt:lpstr>
      <vt:lpstr>Practice entitlement aid</vt:lpstr>
      <vt:lpstr>Patient entitlement aid</vt:lpstr>
      <vt:lpstr>What’s next</vt:lpstr>
      <vt:lpstr>Common misconceptions</vt:lpstr>
      <vt:lpstr>Common misconceptions</vt:lpstr>
      <vt:lpstr>Questions</vt:lpstr>
    </vt:vector>
  </TitlesOfParts>
  <Company>BSO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Healthcare</dc:title>
  <dc:creator>Kelly Bailie</dc:creator>
  <cp:lastModifiedBy>Kelly Bailie</cp:lastModifiedBy>
  <cp:revision>33</cp:revision>
  <dcterms:created xsi:type="dcterms:W3CDTF">2021-09-15T13:08:59Z</dcterms:created>
  <dcterms:modified xsi:type="dcterms:W3CDTF">2022-01-11T15:11:32Z</dcterms:modified>
</cp:coreProperties>
</file>